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79" r:id="rId2"/>
  </p:sldMasterIdLst>
  <p:notesMasterIdLst>
    <p:notesMasterId r:id="rId16"/>
  </p:notesMasterIdLst>
  <p:sldIdLst>
    <p:sldId id="256" r:id="rId3"/>
    <p:sldId id="257" r:id="rId4"/>
    <p:sldId id="260" r:id="rId5"/>
    <p:sldId id="258" r:id="rId6"/>
    <p:sldId id="262" r:id="rId7"/>
    <p:sldId id="295" r:id="rId8"/>
    <p:sldId id="296" r:id="rId9"/>
    <p:sldId id="297" r:id="rId10"/>
    <p:sldId id="261" r:id="rId11"/>
    <p:sldId id="271" r:id="rId12"/>
    <p:sldId id="264" r:id="rId13"/>
    <p:sldId id="298" r:id="rId14"/>
    <p:sldId id="274" r:id="rId15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7"/>
    </p:embeddedFont>
    <p:embeddedFont>
      <p:font typeface="Press Start 2P" panose="020B0604020202020204" charset="0"/>
      <p:regular r:id="rId18"/>
    </p:embeddedFont>
    <p:embeddedFont>
      <p:font typeface="Proxima Nova" panose="020B0604020202020204" charset="0"/>
      <p:regular r:id="rId19"/>
      <p:bold r:id="rId20"/>
      <p:italic r:id="rId21"/>
      <p:boldItalic r:id="rId22"/>
    </p:embeddedFont>
    <p:embeddedFont>
      <p:font typeface="Proxima Nova Semibold" panose="020B0604020202020204" charset="0"/>
      <p:regular r:id="rId23"/>
      <p:bold r:id="rId24"/>
      <p:boldItalic r:id="rId25"/>
    </p:embeddedFont>
    <p:embeddedFont>
      <p:font typeface="Roboto Black" panose="02000000000000000000" pitchFamily="2" charset="0"/>
      <p:bold r:id="rId26"/>
      <p:boldItalic r:id="rId27"/>
    </p:embeddedFont>
    <p:embeddedFont>
      <p:font typeface="Roboto Light" panose="02000000000000000000" pitchFamily="2" charset="0"/>
      <p:regular r:id="rId28"/>
      <p:bold r:id="rId29"/>
      <p:italic r:id="rId30"/>
      <p:boldItalic r:id="rId31"/>
    </p:embeddedFont>
    <p:embeddedFont>
      <p:font typeface="Roboto Mono Thin" panose="00000009000000000000" pitchFamily="49" charset="0"/>
      <p:regular r:id="rId32"/>
      <p:bold r:id="rId33"/>
      <p:italic r:id="rId34"/>
      <p:boldItalic r:id="rId35"/>
    </p:embeddedFont>
    <p:embeddedFont>
      <p:font typeface="Roboto Thin" panose="02000000000000000000" pitchFamily="2" charset="0"/>
      <p:regular r:id="rId36"/>
      <p:bold r:id="rId37"/>
      <p:italic r:id="rId38"/>
      <p:boldItalic r:id="rId39"/>
    </p:embeddedFont>
    <p:embeddedFont>
      <p:font typeface="Tourney SemiBold" pitchFamily="2" charset="0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213B"/>
    <a:srgbClr val="051F35"/>
    <a:srgbClr val="051F37"/>
    <a:srgbClr val="041B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78492E-9DCE-4678-9679-FA0EC904CF3D}">
  <a:tblStyle styleId="{F378492E-9DCE-4678-9679-FA0EC904CF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20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ad10344254_0_8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ad10344254_0_8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1EBF9230-7E72-20A2-5307-7CF139FB2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>
            <a:extLst>
              <a:ext uri="{FF2B5EF4-FFF2-40B4-BE49-F238E27FC236}">
                <a16:creationId xmlns:a16="http://schemas.microsoft.com/office/drawing/2014/main" id="{494ED485-6D88-EE1E-1084-247A1058DA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>
            <a:extLst>
              <a:ext uri="{FF2B5EF4-FFF2-40B4-BE49-F238E27FC236}">
                <a16:creationId xmlns:a16="http://schemas.microsoft.com/office/drawing/2014/main" id="{A046F88F-43AA-C37F-9456-DA637304EA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431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7F29DCA2-1988-50D2-8F5D-1920BDA92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>
            <a:extLst>
              <a:ext uri="{FF2B5EF4-FFF2-40B4-BE49-F238E27FC236}">
                <a16:creationId xmlns:a16="http://schemas.microsoft.com/office/drawing/2014/main" id="{95277A3E-F480-10C9-E3C8-3F58E3AD96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>
            <a:extLst>
              <a:ext uri="{FF2B5EF4-FFF2-40B4-BE49-F238E27FC236}">
                <a16:creationId xmlns:a16="http://schemas.microsoft.com/office/drawing/2014/main" id="{5859CDDD-9ABA-FA47-5A2A-90E18EFDB0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889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2DC49E05-A0F5-7C5E-DCFE-67D1F1DF9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>
            <a:extLst>
              <a:ext uri="{FF2B5EF4-FFF2-40B4-BE49-F238E27FC236}">
                <a16:creationId xmlns:a16="http://schemas.microsoft.com/office/drawing/2014/main" id="{0A22AFAD-DD55-A9A8-5ED5-0EDCEBE8BD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>
            <a:extLst>
              <a:ext uri="{FF2B5EF4-FFF2-40B4-BE49-F238E27FC236}">
                <a16:creationId xmlns:a16="http://schemas.microsoft.com/office/drawing/2014/main" id="{A1B14FF3-AC78-E778-15CE-1E6692BA03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512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3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60" r:id="rId8"/>
    <p:sldLayoutId id="214748366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57" name="Google Shape;957;p3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480490" y="3058374"/>
            <a:ext cx="3709599" cy="12182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chemeClr val="accent1"/>
                </a:solidFill>
              </a:rPr>
              <a:t>RICEBOX</a:t>
            </a:r>
            <a:endParaRPr sz="6600" dirty="0">
              <a:solidFill>
                <a:schemeClr val="accent1"/>
              </a:solidFill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7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FUTURE PLANS</a:t>
            </a:r>
            <a:endParaRPr dirty="0"/>
          </a:p>
        </p:txBody>
      </p:sp>
      <p:sp>
        <p:nvSpPr>
          <p:cNvPr id="1004" name="Google Shape;1004;p37"/>
          <p:cNvSpPr/>
          <p:nvPr/>
        </p:nvSpPr>
        <p:spPr>
          <a:xfrm>
            <a:off x="2293016" y="2645636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7"/>
          <p:cNvSpPr/>
          <p:nvPr/>
        </p:nvSpPr>
        <p:spPr>
          <a:xfrm>
            <a:off x="2707594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7"/>
          <p:cNvSpPr/>
          <p:nvPr/>
        </p:nvSpPr>
        <p:spPr>
          <a:xfrm>
            <a:off x="2963999" y="2667282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7"/>
          <p:cNvSpPr/>
          <p:nvPr/>
        </p:nvSpPr>
        <p:spPr>
          <a:xfrm>
            <a:off x="2959003" y="2002124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7"/>
          <p:cNvSpPr/>
          <p:nvPr/>
        </p:nvSpPr>
        <p:spPr>
          <a:xfrm>
            <a:off x="2987320" y="2030426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7"/>
          <p:cNvSpPr/>
          <p:nvPr/>
        </p:nvSpPr>
        <p:spPr>
          <a:xfrm>
            <a:off x="3023938" y="2122003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chemeClr val="accent1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7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7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7"/>
          <p:cNvSpPr/>
          <p:nvPr/>
        </p:nvSpPr>
        <p:spPr>
          <a:xfrm>
            <a:off x="5031941" y="2002124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7"/>
          <p:cNvSpPr/>
          <p:nvPr/>
        </p:nvSpPr>
        <p:spPr>
          <a:xfrm>
            <a:off x="4780532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7"/>
          <p:cNvSpPr/>
          <p:nvPr/>
        </p:nvSpPr>
        <p:spPr>
          <a:xfrm>
            <a:off x="5036937" y="2667282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7"/>
          <p:cNvSpPr/>
          <p:nvPr/>
        </p:nvSpPr>
        <p:spPr>
          <a:xfrm>
            <a:off x="5097707" y="2067044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chemeClr val="accent1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7"/>
          <p:cNvSpPr/>
          <p:nvPr/>
        </p:nvSpPr>
        <p:spPr>
          <a:xfrm>
            <a:off x="5061073" y="2030426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7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7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7"/>
          <p:cNvSpPr/>
          <p:nvPr/>
        </p:nvSpPr>
        <p:spPr>
          <a:xfrm>
            <a:off x="3995480" y="3937673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7"/>
          <p:cNvSpPr/>
          <p:nvPr/>
        </p:nvSpPr>
        <p:spPr>
          <a:xfrm>
            <a:off x="3744055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7"/>
          <p:cNvSpPr/>
          <p:nvPr/>
        </p:nvSpPr>
        <p:spPr>
          <a:xfrm>
            <a:off x="3998800" y="3344938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7"/>
          <p:cNvSpPr/>
          <p:nvPr/>
        </p:nvSpPr>
        <p:spPr>
          <a:xfrm>
            <a:off x="4060415" y="3250025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flat" cmpd="sng">
            <a:solidFill>
              <a:schemeClr val="accent1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7"/>
          <p:cNvSpPr/>
          <p:nvPr/>
        </p:nvSpPr>
        <p:spPr>
          <a:xfrm>
            <a:off x="4024612" y="3966821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7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7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7"/>
          <p:cNvSpPr/>
          <p:nvPr/>
        </p:nvSpPr>
        <p:spPr>
          <a:xfrm>
            <a:off x="6068402" y="3937673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7"/>
          <p:cNvSpPr/>
          <p:nvPr/>
        </p:nvSpPr>
        <p:spPr>
          <a:xfrm>
            <a:off x="5816993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7"/>
          <p:cNvSpPr/>
          <p:nvPr/>
        </p:nvSpPr>
        <p:spPr>
          <a:xfrm>
            <a:off x="6072568" y="3344938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7"/>
          <p:cNvSpPr/>
          <p:nvPr/>
        </p:nvSpPr>
        <p:spPr>
          <a:xfrm>
            <a:off x="6134184" y="3161784"/>
            <a:ext cx="16" cy="840841"/>
          </a:xfrm>
          <a:custGeom>
            <a:avLst/>
            <a:gdLst/>
            <a:ahLst/>
            <a:cxnLst/>
            <a:rect l="l" t="t" r="r" b="b"/>
            <a:pathLst>
              <a:path w="1" h="52676" fill="none" extrusionOk="0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chemeClr val="accent1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7"/>
          <p:cNvSpPr/>
          <p:nvPr/>
        </p:nvSpPr>
        <p:spPr>
          <a:xfrm>
            <a:off x="6097550" y="3965975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7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7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37"/>
          <p:cNvSpPr txBox="1">
            <a:spLocks noGrp="1"/>
          </p:cNvSpPr>
          <p:nvPr>
            <p:ph type="ctrTitle" idx="4294967295"/>
          </p:nvPr>
        </p:nvSpPr>
        <p:spPr>
          <a:xfrm>
            <a:off x="2580667" y="1607329"/>
            <a:ext cx="854967" cy="341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/>
              <a:t>Playstore</a:t>
            </a:r>
            <a:endParaRPr sz="1000" dirty="0"/>
          </a:p>
        </p:txBody>
      </p:sp>
      <p:sp>
        <p:nvSpPr>
          <p:cNvPr id="1040" name="Google Shape;1040;p37"/>
          <p:cNvSpPr txBox="1">
            <a:spLocks noGrp="1"/>
          </p:cNvSpPr>
          <p:nvPr>
            <p:ph type="ctrTitle" idx="4294967295"/>
          </p:nvPr>
        </p:nvSpPr>
        <p:spPr>
          <a:xfrm>
            <a:off x="3435634" y="4048463"/>
            <a:ext cx="1301110" cy="452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/>
              <a:t>Better hardware</a:t>
            </a:r>
            <a:endParaRPr sz="1000" dirty="0"/>
          </a:p>
        </p:txBody>
      </p:sp>
      <p:sp>
        <p:nvSpPr>
          <p:cNvPr id="1041" name="Google Shape;1041;p37"/>
          <p:cNvSpPr txBox="1">
            <a:spLocks noGrp="1"/>
          </p:cNvSpPr>
          <p:nvPr>
            <p:ph type="ctrTitle" idx="4294967295"/>
          </p:nvPr>
        </p:nvSpPr>
        <p:spPr>
          <a:xfrm>
            <a:off x="4291025" y="1584752"/>
            <a:ext cx="1622513" cy="377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Design Improvement</a:t>
            </a:r>
            <a:endParaRPr sz="1000" dirty="0"/>
          </a:p>
        </p:txBody>
      </p:sp>
      <p:sp>
        <p:nvSpPr>
          <p:cNvPr id="1042" name="Google Shape;1042;p37"/>
          <p:cNvSpPr txBox="1">
            <a:spLocks noGrp="1"/>
          </p:cNvSpPr>
          <p:nvPr>
            <p:ph type="ctrTitle" idx="4294967295"/>
          </p:nvPr>
        </p:nvSpPr>
        <p:spPr>
          <a:xfrm>
            <a:off x="5440118" y="4048463"/>
            <a:ext cx="1451728" cy="350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/>
              <a:t>Game Formater &amp; Games on USB</a:t>
            </a:r>
            <a:endParaRPr sz="1000" dirty="0"/>
          </a:p>
        </p:txBody>
      </p:sp>
      <p:sp>
        <p:nvSpPr>
          <p:cNvPr id="1046" name="Google Shape;1046;p37"/>
          <p:cNvSpPr txBox="1">
            <a:spLocks noGrp="1"/>
          </p:cNvSpPr>
          <p:nvPr>
            <p:ph type="ctrTitle" idx="4294967295"/>
          </p:nvPr>
        </p:nvSpPr>
        <p:spPr>
          <a:xfrm>
            <a:off x="1309675" y="2827625"/>
            <a:ext cx="885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BETA</a:t>
            </a:r>
            <a:endParaRPr sz="1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RELEASE</a:t>
            </a:r>
            <a:endParaRPr sz="1000"/>
          </a:p>
        </p:txBody>
      </p:sp>
      <p:sp>
        <p:nvSpPr>
          <p:cNvPr id="1047" name="Google Shape;1047;p37"/>
          <p:cNvSpPr txBox="1">
            <a:spLocks noGrp="1"/>
          </p:cNvSpPr>
          <p:nvPr>
            <p:ph type="ctrTitle" idx="4294967295"/>
          </p:nvPr>
        </p:nvSpPr>
        <p:spPr>
          <a:xfrm>
            <a:off x="6967550" y="2827625"/>
            <a:ext cx="885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FUTURE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/>
              <a:t>VERSIONS</a:t>
            </a:r>
            <a:endParaRPr sz="1000" dirty="0"/>
          </a:p>
        </p:txBody>
      </p:sp>
      <p:cxnSp>
        <p:nvCxnSpPr>
          <p:cNvPr id="1061" name="Google Shape;1061;p3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8704;p59">
            <a:extLst>
              <a:ext uri="{FF2B5EF4-FFF2-40B4-BE49-F238E27FC236}">
                <a16:creationId xmlns:a16="http://schemas.microsoft.com/office/drawing/2014/main" id="{FCB6F7EC-53CF-C60F-5991-F522D2B37DA5}"/>
              </a:ext>
            </a:extLst>
          </p:cNvPr>
          <p:cNvGrpSpPr/>
          <p:nvPr/>
        </p:nvGrpSpPr>
        <p:grpSpPr>
          <a:xfrm>
            <a:off x="2876173" y="2886593"/>
            <a:ext cx="294731" cy="275191"/>
            <a:chOff x="-3030525" y="3973150"/>
            <a:chExt cx="293025" cy="257575"/>
          </a:xfrm>
          <a:solidFill>
            <a:srgbClr val="FFC000"/>
          </a:solidFill>
        </p:grpSpPr>
        <p:sp>
          <p:nvSpPr>
            <p:cNvPr id="3" name="Google Shape;8705;p59">
              <a:extLst>
                <a:ext uri="{FF2B5EF4-FFF2-40B4-BE49-F238E27FC236}">
                  <a16:creationId xmlns:a16="http://schemas.microsoft.com/office/drawing/2014/main" id="{FFC4B6FA-2D78-E79A-1130-C9E8B9BF1452}"/>
                </a:ext>
              </a:extLst>
            </p:cNvPr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706;p59">
              <a:extLst>
                <a:ext uri="{FF2B5EF4-FFF2-40B4-BE49-F238E27FC236}">
                  <a16:creationId xmlns:a16="http://schemas.microsoft.com/office/drawing/2014/main" id="{1836AFB9-5F45-F248-3600-EFF3D79FCB58}"/>
                </a:ext>
              </a:extLst>
            </p:cNvPr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8007;p57">
            <a:extLst>
              <a:ext uri="{FF2B5EF4-FFF2-40B4-BE49-F238E27FC236}">
                <a16:creationId xmlns:a16="http://schemas.microsoft.com/office/drawing/2014/main" id="{E1D5A2F4-CC12-B6FA-FA41-6A1A7DF10EBA}"/>
              </a:ext>
            </a:extLst>
          </p:cNvPr>
          <p:cNvGrpSpPr/>
          <p:nvPr/>
        </p:nvGrpSpPr>
        <p:grpSpPr>
          <a:xfrm>
            <a:off x="3880475" y="2864966"/>
            <a:ext cx="356205" cy="356205"/>
            <a:chOff x="-44512325" y="3176075"/>
            <a:chExt cx="300900" cy="300900"/>
          </a:xfrm>
          <a:solidFill>
            <a:srgbClr val="FFC000"/>
          </a:solidFill>
        </p:grpSpPr>
        <p:sp>
          <p:nvSpPr>
            <p:cNvPr id="6" name="Google Shape;8008;p57">
              <a:extLst>
                <a:ext uri="{FF2B5EF4-FFF2-40B4-BE49-F238E27FC236}">
                  <a16:creationId xmlns:a16="http://schemas.microsoft.com/office/drawing/2014/main" id="{39CB2C99-D6F7-F715-89DF-F5B5EBA3692D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009;p57">
              <a:extLst>
                <a:ext uri="{FF2B5EF4-FFF2-40B4-BE49-F238E27FC236}">
                  <a16:creationId xmlns:a16="http://schemas.microsoft.com/office/drawing/2014/main" id="{BA4BF228-7741-4CB6-F1B2-829C84E618A9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010;p57">
              <a:extLst>
                <a:ext uri="{FF2B5EF4-FFF2-40B4-BE49-F238E27FC236}">
                  <a16:creationId xmlns:a16="http://schemas.microsoft.com/office/drawing/2014/main" id="{172B6E24-5011-41E4-E3A6-9A619E624146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7932;p57">
            <a:extLst>
              <a:ext uri="{FF2B5EF4-FFF2-40B4-BE49-F238E27FC236}">
                <a16:creationId xmlns:a16="http://schemas.microsoft.com/office/drawing/2014/main" id="{C84990FA-D51E-63AD-FF61-26E8D2A7D463}"/>
              </a:ext>
            </a:extLst>
          </p:cNvPr>
          <p:cNvGrpSpPr/>
          <p:nvPr/>
        </p:nvGrpSpPr>
        <p:grpSpPr>
          <a:xfrm>
            <a:off x="4949048" y="2864966"/>
            <a:ext cx="312375" cy="357596"/>
            <a:chOff x="-44895900" y="3929450"/>
            <a:chExt cx="263875" cy="302075"/>
          </a:xfrm>
          <a:solidFill>
            <a:srgbClr val="FFC000"/>
          </a:solidFill>
        </p:grpSpPr>
        <p:sp>
          <p:nvSpPr>
            <p:cNvPr id="10" name="Google Shape;7933;p57">
              <a:extLst>
                <a:ext uri="{FF2B5EF4-FFF2-40B4-BE49-F238E27FC236}">
                  <a16:creationId xmlns:a16="http://schemas.microsoft.com/office/drawing/2014/main" id="{7EBC395E-2FF2-0325-4005-89D11FCEF56A}"/>
                </a:ext>
              </a:extLst>
            </p:cNvPr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934;p57">
              <a:extLst>
                <a:ext uri="{FF2B5EF4-FFF2-40B4-BE49-F238E27FC236}">
                  <a16:creationId xmlns:a16="http://schemas.microsoft.com/office/drawing/2014/main" id="{084099C3-C6D9-0008-D6BD-83C718D9DFFD}"/>
                </a:ext>
              </a:extLst>
            </p:cNvPr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35;p57">
              <a:extLst>
                <a:ext uri="{FF2B5EF4-FFF2-40B4-BE49-F238E27FC236}">
                  <a16:creationId xmlns:a16="http://schemas.microsoft.com/office/drawing/2014/main" id="{8798E106-5871-D2A3-91B8-608C7F5C7BA6}"/>
                </a:ext>
              </a:extLst>
            </p:cNvPr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936;p57">
              <a:extLst>
                <a:ext uri="{FF2B5EF4-FFF2-40B4-BE49-F238E27FC236}">
                  <a16:creationId xmlns:a16="http://schemas.microsoft.com/office/drawing/2014/main" id="{D8E44C0D-1370-0F91-BB4B-B8DBB3DC8738}"/>
                </a:ext>
              </a:extLst>
            </p:cNvPr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937;p57">
              <a:extLst>
                <a:ext uri="{FF2B5EF4-FFF2-40B4-BE49-F238E27FC236}">
                  <a16:creationId xmlns:a16="http://schemas.microsoft.com/office/drawing/2014/main" id="{E1FAFCA7-CCC6-B666-6442-F929484C0B97}"/>
                </a:ext>
              </a:extLst>
            </p:cNvPr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938;p57">
              <a:extLst>
                <a:ext uri="{FF2B5EF4-FFF2-40B4-BE49-F238E27FC236}">
                  <a16:creationId xmlns:a16="http://schemas.microsoft.com/office/drawing/2014/main" id="{50727C73-9810-9DF9-D98F-EC770E53B64E}"/>
                </a:ext>
              </a:extLst>
            </p:cNvPr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7776;p57">
            <a:extLst>
              <a:ext uri="{FF2B5EF4-FFF2-40B4-BE49-F238E27FC236}">
                <a16:creationId xmlns:a16="http://schemas.microsoft.com/office/drawing/2014/main" id="{02480B15-1A16-387C-CA78-81626017661D}"/>
              </a:ext>
            </a:extLst>
          </p:cNvPr>
          <p:cNvGrpSpPr/>
          <p:nvPr/>
        </p:nvGrpSpPr>
        <p:grpSpPr>
          <a:xfrm>
            <a:off x="5955100" y="2864124"/>
            <a:ext cx="354311" cy="353394"/>
            <a:chOff x="-48629225" y="3938500"/>
            <a:chExt cx="299300" cy="298525"/>
          </a:xfrm>
          <a:solidFill>
            <a:srgbClr val="FFC000"/>
          </a:solidFill>
        </p:grpSpPr>
        <p:sp>
          <p:nvSpPr>
            <p:cNvPr id="17" name="Google Shape;7777;p57">
              <a:extLst>
                <a:ext uri="{FF2B5EF4-FFF2-40B4-BE49-F238E27FC236}">
                  <a16:creationId xmlns:a16="http://schemas.microsoft.com/office/drawing/2014/main" id="{72581555-1987-6788-9224-00C7710A4BB6}"/>
                </a:ext>
              </a:extLst>
            </p:cNvPr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778;p57">
              <a:extLst>
                <a:ext uri="{FF2B5EF4-FFF2-40B4-BE49-F238E27FC236}">
                  <a16:creationId xmlns:a16="http://schemas.microsoft.com/office/drawing/2014/main" id="{8955553B-C6AF-CD09-EE5B-6B513F0A60D9}"/>
                </a:ext>
              </a:extLst>
            </p:cNvPr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779;p57">
              <a:extLst>
                <a:ext uri="{FF2B5EF4-FFF2-40B4-BE49-F238E27FC236}">
                  <a16:creationId xmlns:a16="http://schemas.microsoft.com/office/drawing/2014/main" id="{BC98FB8E-BCB3-1BFB-B8C6-58C3D5FF6250}"/>
                </a:ext>
              </a:extLst>
            </p:cNvPr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780;p57">
              <a:extLst>
                <a:ext uri="{FF2B5EF4-FFF2-40B4-BE49-F238E27FC236}">
                  <a16:creationId xmlns:a16="http://schemas.microsoft.com/office/drawing/2014/main" id="{A0C0EE9B-13B7-D803-13DD-67F4E5B6CAC4}"/>
                </a:ext>
              </a:extLst>
            </p:cNvPr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TECHNOLOGIES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Raspberry Pi Foundation | Scouts">
            <a:extLst>
              <a:ext uri="{FF2B5EF4-FFF2-40B4-BE49-F238E27FC236}">
                <a16:creationId xmlns:a16="http://schemas.microsoft.com/office/drawing/2014/main" id="{220F928E-6029-5E42-4EFB-36C79598D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61" y="1730570"/>
            <a:ext cx="2283168" cy="228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UNO R3 - Платки Arduino ...">
            <a:extLst>
              <a:ext uri="{FF2B5EF4-FFF2-40B4-BE49-F238E27FC236}">
                <a16:creationId xmlns:a16="http://schemas.microsoft.com/office/drawing/2014/main" id="{D1135756-9C81-6949-CB49-1062B5831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650" y="1730570"/>
            <a:ext cx="2473432" cy="2283168"/>
          </a:xfrm>
          <a:prstGeom prst="roundRect">
            <a:avLst>
              <a:gd name="adj" fmla="val 3054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0" name="Picture 6" descr="Godot Engine (@godotengine) / X">
            <a:extLst>
              <a:ext uri="{FF2B5EF4-FFF2-40B4-BE49-F238E27FC236}">
                <a16:creationId xmlns:a16="http://schemas.microsoft.com/office/drawing/2014/main" id="{3C5139D8-A36F-3C4F-01A3-6382A8B30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324" y="1730570"/>
            <a:ext cx="2283168" cy="2283168"/>
          </a:xfrm>
          <a:prstGeom prst="roundRect">
            <a:avLst>
              <a:gd name="adj" fmla="val 360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DF8CCA-C576-FF17-33C7-F0F1282ABB6B}"/>
              </a:ext>
            </a:extLst>
          </p:cNvPr>
          <p:cNvSpPr txBox="1"/>
          <p:nvPr/>
        </p:nvSpPr>
        <p:spPr>
          <a:xfrm>
            <a:off x="1226874" y="4185381"/>
            <a:ext cx="139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Raspberry PI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B9711F-566A-2139-3F07-C97A0F6826D9}"/>
              </a:ext>
            </a:extLst>
          </p:cNvPr>
          <p:cNvSpPr txBox="1"/>
          <p:nvPr/>
        </p:nvSpPr>
        <p:spPr>
          <a:xfrm>
            <a:off x="3822126" y="4219927"/>
            <a:ext cx="1399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Arduino UNO R4 Wi-Fi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8EE1D0-EB52-2B0D-261D-9D45068147AA}"/>
              </a:ext>
            </a:extLst>
          </p:cNvPr>
          <p:cNvSpPr txBox="1"/>
          <p:nvPr/>
        </p:nvSpPr>
        <p:spPr>
          <a:xfrm>
            <a:off x="6417378" y="4227061"/>
            <a:ext cx="139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Godot Engine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73"/>
          <p:cNvPicPr preferRelativeResize="0"/>
          <p:nvPr/>
        </p:nvPicPr>
        <p:blipFill rotWithShape="1">
          <a:blip r:embed="rId3">
            <a:alphaModFix/>
          </a:blip>
          <a:srcRect t="16540" b="16547"/>
          <a:stretch/>
        </p:blipFill>
        <p:spPr>
          <a:xfrm>
            <a:off x="527754" y="831617"/>
            <a:ext cx="1606719" cy="1075073"/>
          </a:xfrm>
          <a:prstGeom prst="rect">
            <a:avLst/>
          </a:prstGeom>
          <a:noFill/>
          <a:ln>
            <a:noFill/>
          </a:ln>
        </p:spPr>
      </p:pic>
      <p:sp>
        <p:nvSpPr>
          <p:cNvPr id="1889" name="Google Shape;1889;p73"/>
          <p:cNvSpPr txBox="1"/>
          <p:nvPr/>
        </p:nvSpPr>
        <p:spPr>
          <a:xfrm>
            <a:off x="527754" y="2632998"/>
            <a:ext cx="1562452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 functionality wizard</a:t>
            </a:r>
          </a:p>
        </p:txBody>
      </p:sp>
      <p:sp>
        <p:nvSpPr>
          <p:cNvPr id="1890" name="Google Shape;1890;p73"/>
          <p:cNvSpPr txBox="1"/>
          <p:nvPr/>
        </p:nvSpPr>
        <p:spPr>
          <a:xfrm>
            <a:off x="2209948" y="2643805"/>
            <a:ext cx="1635467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 connection master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91" name="Google Shape;1891;p73"/>
          <p:cNvSpPr txBox="1"/>
          <p:nvPr/>
        </p:nvSpPr>
        <p:spPr>
          <a:xfrm>
            <a:off x="3879211" y="2618875"/>
            <a:ext cx="1272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uFill>
                  <a:noFill/>
                </a:uFill>
              </a:rPr>
              <a:t>The designer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92" name="Google Shape;1892;p73"/>
          <p:cNvSpPr txBox="1"/>
          <p:nvPr/>
        </p:nvSpPr>
        <p:spPr>
          <a:xfrm>
            <a:off x="5528502" y="2632998"/>
            <a:ext cx="1272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logic mastermind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893" name="Google Shape;1893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72011" y="553828"/>
            <a:ext cx="1340595" cy="134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73"/>
          <p:cNvPicPr preferRelativeResize="0"/>
          <p:nvPr/>
        </p:nvPicPr>
        <p:blipFill rotWithShape="1">
          <a:blip r:embed="rId5">
            <a:alphaModFix/>
          </a:blip>
          <a:srcRect l="4194" t="11228" r="4213" b="8854"/>
          <a:stretch/>
        </p:blipFill>
        <p:spPr>
          <a:xfrm>
            <a:off x="3791209" y="675490"/>
            <a:ext cx="1448304" cy="1263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73"/>
          <p:cNvPicPr preferRelativeResize="0"/>
          <p:nvPr/>
        </p:nvPicPr>
        <p:blipFill rotWithShape="1">
          <a:blip r:embed="rId6">
            <a:alphaModFix/>
          </a:blip>
          <a:srcRect t="6567" b="11945"/>
          <a:stretch/>
        </p:blipFill>
        <p:spPr>
          <a:xfrm>
            <a:off x="5364271" y="724505"/>
            <a:ext cx="1448284" cy="1180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73"/>
          <p:cNvPicPr preferRelativeResize="0"/>
          <p:nvPr/>
        </p:nvPicPr>
        <p:blipFill rotWithShape="1">
          <a:blip r:embed="rId7">
            <a:alphaModFix/>
          </a:blip>
          <a:srcRect t="11708" b="17967"/>
          <a:stretch/>
        </p:blipFill>
        <p:spPr>
          <a:xfrm>
            <a:off x="6853191" y="666881"/>
            <a:ext cx="1796923" cy="12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7" name="Google Shape;1897;p73"/>
          <p:cNvSpPr txBox="1"/>
          <p:nvPr/>
        </p:nvSpPr>
        <p:spPr>
          <a:xfrm>
            <a:off x="7139677" y="2632998"/>
            <a:ext cx="1272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 tech expert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Google Shape;1055;p40">
            <a:extLst>
              <a:ext uri="{FF2B5EF4-FFF2-40B4-BE49-F238E27FC236}">
                <a16:creationId xmlns:a16="http://schemas.microsoft.com/office/drawing/2014/main" id="{8D494707-F590-1B6C-3522-309CECF7B9FA}"/>
              </a:ext>
            </a:extLst>
          </p:cNvPr>
          <p:cNvSpPr txBox="1">
            <a:spLocks/>
          </p:cNvSpPr>
          <p:nvPr/>
        </p:nvSpPr>
        <p:spPr>
          <a:xfrm>
            <a:off x="716219" y="1785775"/>
            <a:ext cx="30954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" name="Google Shape;1113;p44">
            <a:extLst>
              <a:ext uri="{FF2B5EF4-FFF2-40B4-BE49-F238E27FC236}">
                <a16:creationId xmlns:a16="http://schemas.microsoft.com/office/drawing/2014/main" id="{AD1DFAC0-6D60-410E-8F9C-234BC4EA6345}"/>
              </a:ext>
            </a:extLst>
          </p:cNvPr>
          <p:cNvSpPr txBox="1">
            <a:spLocks/>
          </p:cNvSpPr>
          <p:nvPr/>
        </p:nvSpPr>
        <p:spPr>
          <a:xfrm>
            <a:off x="494413" y="2134873"/>
            <a:ext cx="1673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FFFF00"/>
                </a:solidFill>
              </a:rPr>
              <a:t>Dimitar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Press Start 2P"/>
                <a:sym typeface="Press Start 2P"/>
              </a:rPr>
              <a:t> </a:t>
            </a:r>
          </a:p>
        </p:txBody>
      </p:sp>
      <p:sp>
        <p:nvSpPr>
          <p:cNvPr id="4" name="Google Shape;1113;p44">
            <a:extLst>
              <a:ext uri="{FF2B5EF4-FFF2-40B4-BE49-F238E27FC236}">
                <a16:creationId xmlns:a16="http://schemas.microsoft.com/office/drawing/2014/main" id="{4625E824-6697-2B4E-430A-D4F77B5AE9CD}"/>
              </a:ext>
            </a:extLst>
          </p:cNvPr>
          <p:cNvSpPr txBox="1">
            <a:spLocks/>
          </p:cNvSpPr>
          <p:nvPr/>
        </p:nvSpPr>
        <p:spPr>
          <a:xfrm>
            <a:off x="2090206" y="2134873"/>
            <a:ext cx="1909877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FFFF00"/>
                </a:solidFill>
              </a:rPr>
              <a:t>K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Press Start 2P"/>
                <a:sym typeface="Press Start 2P"/>
              </a:rPr>
              <a:t>ristian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Press Start 2P"/>
              <a:sym typeface="Press Start 2P"/>
            </a:endParaRPr>
          </a:p>
        </p:txBody>
      </p:sp>
      <p:sp>
        <p:nvSpPr>
          <p:cNvPr id="5" name="Google Shape;1113;p44">
            <a:extLst>
              <a:ext uri="{FF2B5EF4-FFF2-40B4-BE49-F238E27FC236}">
                <a16:creationId xmlns:a16="http://schemas.microsoft.com/office/drawing/2014/main" id="{AB2775A5-0F88-BBE3-EE01-FB593FB611E8}"/>
              </a:ext>
            </a:extLst>
          </p:cNvPr>
          <p:cNvSpPr txBox="1">
            <a:spLocks/>
          </p:cNvSpPr>
          <p:nvPr/>
        </p:nvSpPr>
        <p:spPr>
          <a:xfrm>
            <a:off x="3855102" y="2121667"/>
            <a:ext cx="1673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Press Start 2P"/>
                <a:sym typeface="Press Start 2P"/>
              </a:rPr>
              <a:t>Pavel</a:t>
            </a:r>
          </a:p>
        </p:txBody>
      </p:sp>
      <p:sp>
        <p:nvSpPr>
          <p:cNvPr id="6" name="Google Shape;1113;p44">
            <a:extLst>
              <a:ext uri="{FF2B5EF4-FFF2-40B4-BE49-F238E27FC236}">
                <a16:creationId xmlns:a16="http://schemas.microsoft.com/office/drawing/2014/main" id="{BF7E77AC-6F8A-255F-0901-8BC98CAC9756}"/>
              </a:ext>
            </a:extLst>
          </p:cNvPr>
          <p:cNvSpPr txBox="1">
            <a:spLocks/>
          </p:cNvSpPr>
          <p:nvPr/>
        </p:nvSpPr>
        <p:spPr>
          <a:xfrm>
            <a:off x="5239513" y="2134884"/>
            <a:ext cx="1673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FFFF00"/>
                </a:solidFill>
              </a:rPr>
              <a:t>Toni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Press Start 2P"/>
              <a:sym typeface="Press Start 2P"/>
            </a:endParaRPr>
          </a:p>
        </p:txBody>
      </p:sp>
      <p:sp>
        <p:nvSpPr>
          <p:cNvPr id="7" name="Google Shape;1113;p44">
            <a:extLst>
              <a:ext uri="{FF2B5EF4-FFF2-40B4-BE49-F238E27FC236}">
                <a16:creationId xmlns:a16="http://schemas.microsoft.com/office/drawing/2014/main" id="{06D20A40-C400-A458-A7EE-8D0D56A21DF3}"/>
              </a:ext>
            </a:extLst>
          </p:cNvPr>
          <p:cNvSpPr txBox="1">
            <a:spLocks/>
          </p:cNvSpPr>
          <p:nvPr/>
        </p:nvSpPr>
        <p:spPr>
          <a:xfrm>
            <a:off x="6800802" y="2121667"/>
            <a:ext cx="1945228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Press Start 2P"/>
                <a:sym typeface="Press Start 2P"/>
              </a:rPr>
              <a:t>Alexander</a:t>
            </a:r>
          </a:p>
        </p:txBody>
      </p:sp>
      <p:sp>
        <p:nvSpPr>
          <p:cNvPr id="10" name="Google Shape;1897;p73">
            <a:extLst>
              <a:ext uri="{FF2B5EF4-FFF2-40B4-BE49-F238E27FC236}">
                <a16:creationId xmlns:a16="http://schemas.microsoft.com/office/drawing/2014/main" id="{F4CCF088-B9B5-858E-B487-296C37BB8116}"/>
              </a:ext>
            </a:extLst>
          </p:cNvPr>
          <p:cNvSpPr txBox="1"/>
          <p:nvPr/>
        </p:nvSpPr>
        <p:spPr>
          <a:xfrm>
            <a:off x="686853" y="3138637"/>
            <a:ext cx="1534322" cy="1153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69FB2"/>
                </a:solidFill>
              </a:rPr>
              <a:t>- Wi-Fi connection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69FB2"/>
                </a:solidFill>
              </a:rPr>
              <a:t>- Main Menu</a:t>
            </a:r>
            <a:br>
              <a:rPr lang="en-US" dirty="0">
                <a:solidFill>
                  <a:srgbClr val="869FB2"/>
                </a:solidFill>
              </a:rPr>
            </a:br>
            <a:r>
              <a:rPr lang="en-US" dirty="0">
                <a:solidFill>
                  <a:srgbClr val="869FB2"/>
                </a:solidFill>
              </a:rPr>
              <a:t>-Majka Zajka</a:t>
            </a:r>
            <a:endParaRPr dirty="0">
              <a:solidFill>
                <a:srgbClr val="869FB2"/>
              </a:solidFill>
            </a:endParaRPr>
          </a:p>
        </p:txBody>
      </p:sp>
      <p:sp>
        <p:nvSpPr>
          <p:cNvPr id="11" name="Google Shape;1897;p73">
            <a:extLst>
              <a:ext uri="{FF2B5EF4-FFF2-40B4-BE49-F238E27FC236}">
                <a16:creationId xmlns:a16="http://schemas.microsoft.com/office/drawing/2014/main" id="{A95203AF-94F2-EFCD-C767-551B9C5C3A8D}"/>
              </a:ext>
            </a:extLst>
          </p:cNvPr>
          <p:cNvSpPr txBox="1"/>
          <p:nvPr/>
        </p:nvSpPr>
        <p:spPr>
          <a:xfrm>
            <a:off x="2157821" y="3282705"/>
            <a:ext cx="1534322" cy="829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69FB2"/>
                </a:solidFill>
              </a:rPr>
              <a:t>- Game porting</a:t>
            </a:r>
            <a:br>
              <a:rPr lang="en-US" dirty="0">
                <a:solidFill>
                  <a:srgbClr val="869FB2"/>
                </a:solidFill>
              </a:rPr>
            </a:br>
            <a:r>
              <a:rPr lang="en-US" dirty="0">
                <a:solidFill>
                  <a:srgbClr val="869FB2"/>
                </a:solidFill>
              </a:rPr>
              <a:t>- Auto updater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69FB2"/>
                </a:solidFill>
              </a:rPr>
              <a:t>- OS setup</a:t>
            </a:r>
            <a:br>
              <a:rPr lang="en-US" dirty="0">
                <a:solidFill>
                  <a:srgbClr val="869FB2"/>
                </a:solidFill>
              </a:rPr>
            </a:br>
            <a:r>
              <a:rPr lang="en-US" dirty="0">
                <a:solidFill>
                  <a:srgbClr val="869FB2"/>
                </a:solidFill>
              </a:rPr>
              <a:t>-Jump And Warp</a:t>
            </a:r>
          </a:p>
        </p:txBody>
      </p:sp>
      <p:sp>
        <p:nvSpPr>
          <p:cNvPr id="12" name="Google Shape;1897;p73">
            <a:extLst>
              <a:ext uri="{FF2B5EF4-FFF2-40B4-BE49-F238E27FC236}">
                <a16:creationId xmlns:a16="http://schemas.microsoft.com/office/drawing/2014/main" id="{8DF005EF-2ED0-DDE2-55CA-9D209C1304E9}"/>
              </a:ext>
            </a:extLst>
          </p:cNvPr>
          <p:cNvSpPr txBox="1"/>
          <p:nvPr/>
        </p:nvSpPr>
        <p:spPr>
          <a:xfrm>
            <a:off x="3791209" y="3120337"/>
            <a:ext cx="1723663" cy="1153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69FB2"/>
                </a:solidFill>
              </a:rPr>
              <a:t>- Game assets</a:t>
            </a:r>
            <a:br>
              <a:rPr lang="en-US" dirty="0">
                <a:solidFill>
                  <a:srgbClr val="869FB2"/>
                </a:solidFill>
              </a:rPr>
            </a:br>
            <a:r>
              <a:rPr lang="en-US" dirty="0">
                <a:solidFill>
                  <a:srgbClr val="869FB2"/>
                </a:solidFill>
              </a:rPr>
              <a:t>- organization and communication</a:t>
            </a:r>
            <a:br>
              <a:rPr lang="en-US" dirty="0">
                <a:solidFill>
                  <a:srgbClr val="869FB2"/>
                </a:solidFill>
              </a:rPr>
            </a:br>
            <a:r>
              <a:rPr lang="en-US" dirty="0">
                <a:solidFill>
                  <a:srgbClr val="869FB2"/>
                </a:solidFill>
              </a:rPr>
              <a:t>- 3D models</a:t>
            </a:r>
          </a:p>
        </p:txBody>
      </p:sp>
      <p:sp>
        <p:nvSpPr>
          <p:cNvPr id="13" name="Google Shape;1897;p73">
            <a:extLst>
              <a:ext uri="{FF2B5EF4-FFF2-40B4-BE49-F238E27FC236}">
                <a16:creationId xmlns:a16="http://schemas.microsoft.com/office/drawing/2014/main" id="{E98395BF-32CC-E1C1-9762-EE0D478EA259}"/>
              </a:ext>
            </a:extLst>
          </p:cNvPr>
          <p:cNvSpPr txBox="1"/>
          <p:nvPr/>
        </p:nvSpPr>
        <p:spPr>
          <a:xfrm>
            <a:off x="5524181" y="2944425"/>
            <a:ext cx="1723663" cy="145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69FB2"/>
                </a:solidFill>
              </a:rPr>
              <a:t>- Controller software</a:t>
            </a:r>
            <a:br>
              <a:rPr lang="en-US" dirty="0">
                <a:solidFill>
                  <a:srgbClr val="869FB2"/>
                </a:solidFill>
              </a:rPr>
            </a:br>
            <a:r>
              <a:rPr lang="en-US" dirty="0">
                <a:solidFill>
                  <a:srgbClr val="869FB2"/>
                </a:solidFill>
              </a:rPr>
              <a:t>- Testing</a:t>
            </a:r>
            <a:br>
              <a:rPr lang="en-US" dirty="0">
                <a:solidFill>
                  <a:srgbClr val="869FB2"/>
                </a:solidFill>
              </a:rPr>
            </a:br>
            <a:r>
              <a:rPr lang="en-US" dirty="0">
                <a:solidFill>
                  <a:srgbClr val="869FB2"/>
                </a:solidFill>
              </a:rPr>
              <a:t>- Five nights at Candy’s</a:t>
            </a:r>
          </a:p>
        </p:txBody>
      </p:sp>
      <p:sp>
        <p:nvSpPr>
          <p:cNvPr id="14" name="Google Shape;1897;p73">
            <a:extLst>
              <a:ext uri="{FF2B5EF4-FFF2-40B4-BE49-F238E27FC236}">
                <a16:creationId xmlns:a16="http://schemas.microsoft.com/office/drawing/2014/main" id="{AC452CAC-B963-3D98-609F-377441F7AFBE}"/>
              </a:ext>
            </a:extLst>
          </p:cNvPr>
          <p:cNvSpPr txBox="1"/>
          <p:nvPr/>
        </p:nvSpPr>
        <p:spPr>
          <a:xfrm>
            <a:off x="7130535" y="3021811"/>
            <a:ext cx="1615495" cy="145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69FB2"/>
                </a:solidFill>
              </a:rPr>
              <a:t>- Controller hardware</a:t>
            </a:r>
            <a:br>
              <a:rPr lang="en-US" dirty="0">
                <a:solidFill>
                  <a:srgbClr val="869FB2"/>
                </a:solidFill>
              </a:rPr>
            </a:br>
            <a:r>
              <a:rPr lang="en-US" dirty="0">
                <a:solidFill>
                  <a:srgbClr val="869FB2"/>
                </a:solidFill>
              </a:rPr>
              <a:t>- Motherboard design</a:t>
            </a:r>
            <a:br>
              <a:rPr lang="en-US" dirty="0">
                <a:solidFill>
                  <a:srgbClr val="869FB2"/>
                </a:solidFill>
              </a:rPr>
            </a:br>
            <a:r>
              <a:rPr lang="en-US" dirty="0">
                <a:solidFill>
                  <a:srgbClr val="869FB2"/>
                </a:solidFill>
              </a:rPr>
              <a:t>- Hope</a:t>
            </a:r>
          </a:p>
        </p:txBody>
      </p:sp>
    </p:spTree>
    <p:extLst>
      <p:ext uri="{BB962C8B-B14F-4D97-AF65-F5344CB8AC3E}">
        <p14:creationId xmlns:p14="http://schemas.microsoft.com/office/powerpoint/2010/main" val="1231356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THANKS!</a:t>
            </a:r>
            <a:endParaRPr/>
          </a:p>
        </p:txBody>
      </p:sp>
      <p:sp>
        <p:nvSpPr>
          <p:cNvPr id="1127" name="Google Shape;1127;p40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5058414" cy="1008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We are ready for your questions!</a:t>
            </a:r>
            <a:endParaRPr sz="1000" dirty="0"/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1"/>
          </p:nvPr>
        </p:nvSpPr>
        <p:spPr>
          <a:xfrm>
            <a:off x="6411225" y="1648833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accent1"/>
                </a:solidFill>
              </a:rPr>
              <a:t>A demonstration of the project and it’s capabilities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220" name="Google Shape;220;p23"/>
          <p:cNvSpPr txBox="1">
            <a:spLocks noGrp="1"/>
          </p:cNvSpPr>
          <p:nvPr>
            <p:ph type="title" idx="2"/>
          </p:nvPr>
        </p:nvSpPr>
        <p:spPr>
          <a:xfrm>
            <a:off x="5167125" y="14488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3"/>
          </p:nvPr>
        </p:nvSpPr>
        <p:spPr>
          <a:xfrm>
            <a:off x="6411225" y="2801371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accent1"/>
                </a:solidFill>
              </a:rPr>
              <a:t>What we used to create the project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idx="4"/>
          </p:nvPr>
        </p:nvSpPr>
        <p:spPr>
          <a:xfrm>
            <a:off x="5167125" y="2573363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5"/>
          </p:nvPr>
        </p:nvSpPr>
        <p:spPr>
          <a:xfrm>
            <a:off x="6411225" y="3914833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accent1"/>
                </a:solidFill>
              </a:rPr>
              <a:t>Who we are and who did what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224" name="Google Shape;224;p23"/>
          <p:cNvSpPr txBox="1">
            <a:spLocks noGrp="1"/>
          </p:cNvSpPr>
          <p:nvPr>
            <p:ph type="title" idx="6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06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7"/>
          </p:nvPr>
        </p:nvSpPr>
        <p:spPr>
          <a:xfrm>
            <a:off x="725750" y="1648833"/>
            <a:ext cx="2010000" cy="50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What it is, and a quick overview of the key components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2827575" y="14488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01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9"/>
          </p:nvPr>
        </p:nvSpPr>
        <p:spPr>
          <a:xfrm>
            <a:off x="725750" y="2801371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accent1"/>
                </a:solidFill>
              </a:rPr>
              <a:t>What the market has to offer and how our solution differs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13"/>
          </p:nvPr>
        </p:nvSpPr>
        <p:spPr>
          <a:xfrm>
            <a:off x="2827575" y="2573363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4"/>
          </p:nvPr>
        </p:nvSpPr>
        <p:spPr>
          <a:xfrm>
            <a:off x="725750" y="3914833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 dirty="0"/>
              <a:t>How we plan to make the project better in the future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 idx="15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295978" y="1469004"/>
            <a:ext cx="2365001" cy="2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About the Project</a:t>
            </a:r>
            <a:endParaRPr sz="2000" dirty="0"/>
          </a:p>
        </p:txBody>
      </p:sp>
      <p:sp>
        <p:nvSpPr>
          <p:cNvPr id="232" name="Google Shape;232;p23"/>
          <p:cNvSpPr txBox="1">
            <a:spLocks noGrp="1"/>
          </p:cNvSpPr>
          <p:nvPr>
            <p:ph type="ctrTitle" idx="17"/>
          </p:nvPr>
        </p:nvSpPr>
        <p:spPr>
          <a:xfrm>
            <a:off x="295978" y="2621042"/>
            <a:ext cx="2365001" cy="2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dirty="0"/>
              <a:t>Competitors vs Us</a:t>
            </a:r>
            <a:endParaRPr sz="2000"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type="ctrTitle" idx="18"/>
          </p:nvPr>
        </p:nvSpPr>
        <p:spPr>
          <a:xfrm>
            <a:off x="295978" y="3734591"/>
            <a:ext cx="2365001" cy="2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Project Goals</a:t>
            </a:r>
            <a:endParaRPr sz="2000"/>
          </a:p>
        </p:txBody>
      </p:sp>
      <p:sp>
        <p:nvSpPr>
          <p:cNvPr id="234" name="Google Shape;234;p23"/>
          <p:cNvSpPr txBox="1">
            <a:spLocks noGrp="1"/>
          </p:cNvSpPr>
          <p:nvPr>
            <p:ph type="ctrTitle" idx="19"/>
          </p:nvPr>
        </p:nvSpPr>
        <p:spPr>
          <a:xfrm>
            <a:off x="6424512" y="1563413"/>
            <a:ext cx="2365001" cy="2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Demo</a:t>
            </a:r>
            <a:endParaRPr sz="2000" dirty="0"/>
          </a:p>
        </p:txBody>
      </p:sp>
      <p:sp>
        <p:nvSpPr>
          <p:cNvPr id="235" name="Google Shape;235;p23"/>
          <p:cNvSpPr txBox="1">
            <a:spLocks noGrp="1"/>
          </p:cNvSpPr>
          <p:nvPr>
            <p:ph type="ctrTitle" idx="20"/>
          </p:nvPr>
        </p:nvSpPr>
        <p:spPr>
          <a:xfrm>
            <a:off x="6424512" y="2715451"/>
            <a:ext cx="2365001" cy="2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Technologies</a:t>
            </a:r>
            <a:endParaRPr sz="2000" dirty="0"/>
          </a:p>
        </p:txBody>
      </p:sp>
      <p:sp>
        <p:nvSpPr>
          <p:cNvPr id="236" name="Google Shape;236;p23"/>
          <p:cNvSpPr txBox="1">
            <a:spLocks noGrp="1"/>
          </p:cNvSpPr>
          <p:nvPr>
            <p:ph type="ctrTitle" idx="21"/>
          </p:nvPr>
        </p:nvSpPr>
        <p:spPr>
          <a:xfrm>
            <a:off x="6424512" y="3829000"/>
            <a:ext cx="2365001" cy="2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Our Team</a:t>
            </a:r>
            <a:endParaRPr sz="2000"/>
          </a:p>
        </p:txBody>
      </p:sp>
      <p:sp>
        <p:nvSpPr>
          <p:cNvPr id="237" name="Google Shape;237;p23"/>
          <p:cNvSpPr/>
          <p:nvPr/>
        </p:nvSpPr>
        <p:spPr>
          <a:xfrm>
            <a:off x="3597855" y="3835194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3"/>
          <p:cNvGrpSpPr/>
          <p:nvPr/>
        </p:nvGrpSpPr>
        <p:grpSpPr>
          <a:xfrm>
            <a:off x="3597856" y="1563413"/>
            <a:ext cx="428915" cy="426116"/>
            <a:chOff x="6226275" y="3911538"/>
            <a:chExt cx="900325" cy="894450"/>
          </a:xfrm>
        </p:grpSpPr>
        <p:sp>
          <p:nvSpPr>
            <p:cNvPr id="239" name="Google Shape;239;p23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3"/>
          <p:cNvGrpSpPr/>
          <p:nvPr/>
        </p:nvGrpSpPr>
        <p:grpSpPr>
          <a:xfrm>
            <a:off x="3571511" y="2747894"/>
            <a:ext cx="432964" cy="431586"/>
            <a:chOff x="5812000" y="2553488"/>
            <a:chExt cx="769850" cy="767400"/>
          </a:xfrm>
        </p:grpSpPr>
        <p:sp>
          <p:nvSpPr>
            <p:cNvPr id="249" name="Google Shape;249;p23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3"/>
          <p:cNvSpPr/>
          <p:nvPr/>
        </p:nvSpPr>
        <p:spPr>
          <a:xfrm>
            <a:off x="5109480" y="3832541"/>
            <a:ext cx="432968" cy="433836"/>
          </a:xfrm>
          <a:custGeom>
            <a:avLst/>
            <a:gdLst/>
            <a:ahLst/>
            <a:cxnLst/>
            <a:rect l="l" t="t" r="r" b="b"/>
            <a:pathLst>
              <a:path w="32426" h="32491" extrusionOk="0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5087875" y="1635394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8007;p57">
            <a:extLst>
              <a:ext uri="{FF2B5EF4-FFF2-40B4-BE49-F238E27FC236}">
                <a16:creationId xmlns:a16="http://schemas.microsoft.com/office/drawing/2014/main" id="{57C37DC0-6699-D473-482A-B67D746B09AD}"/>
              </a:ext>
            </a:extLst>
          </p:cNvPr>
          <p:cNvGrpSpPr/>
          <p:nvPr/>
        </p:nvGrpSpPr>
        <p:grpSpPr>
          <a:xfrm>
            <a:off x="5099925" y="2711204"/>
            <a:ext cx="457308" cy="434526"/>
            <a:chOff x="-44512325" y="3176075"/>
            <a:chExt cx="300900" cy="300900"/>
          </a:xfrm>
          <a:solidFill>
            <a:schemeClr val="accent1"/>
          </a:solidFill>
        </p:grpSpPr>
        <p:sp>
          <p:nvSpPr>
            <p:cNvPr id="3" name="Google Shape;8008;p57">
              <a:extLst>
                <a:ext uri="{FF2B5EF4-FFF2-40B4-BE49-F238E27FC236}">
                  <a16:creationId xmlns:a16="http://schemas.microsoft.com/office/drawing/2014/main" id="{62E0BE5D-B958-B4A5-D653-F2E5A34323AC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4" name="Google Shape;8009;p57">
              <a:extLst>
                <a:ext uri="{FF2B5EF4-FFF2-40B4-BE49-F238E27FC236}">
                  <a16:creationId xmlns:a16="http://schemas.microsoft.com/office/drawing/2014/main" id="{C17F2B62-4FF5-002B-CFE2-91C6400E1203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5" name="Google Shape;8010;p57">
              <a:extLst>
                <a:ext uri="{FF2B5EF4-FFF2-40B4-BE49-F238E27FC236}">
                  <a16:creationId xmlns:a16="http://schemas.microsoft.com/office/drawing/2014/main" id="{FF349D21-C128-44F6-DFB6-52D2B3BB9FA3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  <a:highlight>
                  <a:srgbClr val="FFFF00"/>
                </a:highlight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ABOUT THE PROJECT</a:t>
            </a:r>
            <a:endParaRPr/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- A gaming console</a:t>
            </a:r>
            <a:br>
              <a:rPr lang="es" sz="1400" dirty="0"/>
            </a:br>
            <a:r>
              <a:rPr lang="es" sz="1400" dirty="0"/>
              <a:t>- Seperated docked processing unit and handheld controller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bg-BG" sz="1400" dirty="0"/>
              <a:t>- </a:t>
            </a:r>
            <a:r>
              <a:rPr lang="es" sz="1400" dirty="0"/>
              <a:t>Sliding screen that locks in place using magnets</a:t>
            </a:r>
            <a:endParaRPr lang="bg-BG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bg-BG" sz="1400" dirty="0"/>
              <a:t>- 4 </a:t>
            </a:r>
            <a:r>
              <a:rPr lang="en-US" sz="1400" dirty="0"/>
              <a:t>action buttons</a:t>
            </a:r>
            <a:endParaRPr lang="es" sz="14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cxnSp>
        <p:nvCxnSpPr>
          <p:cNvPr id="298" name="Google Shape;298;p26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video game console with a blue screen&#10;&#10;AI-generated content may be incorrect.">
            <a:extLst>
              <a:ext uri="{FF2B5EF4-FFF2-40B4-BE49-F238E27FC236}">
                <a16:creationId xmlns:a16="http://schemas.microsoft.com/office/drawing/2014/main" id="{78BD080E-ED99-97D0-A971-6D810D47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85" y="1242366"/>
            <a:ext cx="4057115" cy="2868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953793" y="41918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COMPETITORS</a:t>
            </a:r>
            <a:endParaRPr sz="3000" dirty="0"/>
          </a:p>
        </p:txBody>
      </p:sp>
      <p:cxnSp>
        <p:nvCxnSpPr>
          <p:cNvPr id="264" name="Google Shape;264;p24"/>
          <p:cNvCxnSpPr>
            <a:cxnSpLocks/>
          </p:cNvCxnSpPr>
          <p:nvPr/>
        </p:nvCxnSpPr>
        <p:spPr>
          <a:xfrm flipV="1">
            <a:off x="3724212" y="-230114"/>
            <a:ext cx="1519963" cy="563779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2F2DC06-9F1C-CD8B-43AC-4F89EEDF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694" y="1514941"/>
            <a:ext cx="1709872" cy="1592958"/>
          </a:xfrm>
          <a:prstGeom prst="roundRect">
            <a:avLst>
              <a:gd name="adj" fmla="val 2843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Google Shape;262;p24">
            <a:extLst>
              <a:ext uri="{FF2B5EF4-FFF2-40B4-BE49-F238E27FC236}">
                <a16:creationId xmlns:a16="http://schemas.microsoft.com/office/drawing/2014/main" id="{6DF565A2-7702-0D10-7287-363739CA8305}"/>
              </a:ext>
            </a:extLst>
          </p:cNvPr>
          <p:cNvSpPr txBox="1">
            <a:spLocks/>
          </p:cNvSpPr>
          <p:nvPr/>
        </p:nvSpPr>
        <p:spPr>
          <a:xfrm>
            <a:off x="6479523" y="4235236"/>
            <a:ext cx="72062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sz="3000" dirty="0"/>
              <a:t>US</a:t>
            </a:r>
          </a:p>
        </p:txBody>
      </p:sp>
      <p:sp>
        <p:nvSpPr>
          <p:cNvPr id="12" name="Google Shape;262;p24">
            <a:extLst>
              <a:ext uri="{FF2B5EF4-FFF2-40B4-BE49-F238E27FC236}">
                <a16:creationId xmlns:a16="http://schemas.microsoft.com/office/drawing/2014/main" id="{BDC8E3D1-5CC3-1A6B-70D5-59CAA59BB5B2}"/>
              </a:ext>
            </a:extLst>
          </p:cNvPr>
          <p:cNvSpPr txBox="1">
            <a:spLocks/>
          </p:cNvSpPr>
          <p:nvPr/>
        </p:nvSpPr>
        <p:spPr>
          <a:xfrm>
            <a:off x="3569402" y="1873841"/>
            <a:ext cx="1842898" cy="1604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sz="9600" dirty="0">
                <a:solidFill>
                  <a:schemeClr val="accent1"/>
                </a:solidFill>
              </a:rPr>
              <a:t>VS</a:t>
            </a:r>
            <a:endParaRPr lang="en-US" sz="3000" dirty="0">
              <a:solidFill>
                <a:schemeClr val="accent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E7977F-6A47-B530-08D9-96E27ADB6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025" y="1025780"/>
            <a:ext cx="1640118" cy="1640118"/>
          </a:xfrm>
          <a:prstGeom prst="roundRect">
            <a:avLst>
              <a:gd name="adj" fmla="val 205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8" name="Picture 4" descr="Nintendo Logo PNG Transparent &amp; SVG Vector - Freebie Supply">
            <a:extLst>
              <a:ext uri="{FF2B5EF4-FFF2-40B4-BE49-F238E27FC236}">
                <a16:creationId xmlns:a16="http://schemas.microsoft.com/office/drawing/2014/main" id="{605C8A45-FAB8-0894-C132-A5D37B92E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78" y="1845839"/>
            <a:ext cx="2739415" cy="273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DD3BE9-8CAD-54F2-4518-6A4C978E9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278" y="3687878"/>
            <a:ext cx="1439800" cy="1244148"/>
          </a:xfrm>
          <a:prstGeom prst="roundRect">
            <a:avLst>
              <a:gd name="adj" fmla="val 1756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/>
          <p:nvPr/>
        </p:nvSpPr>
        <p:spPr>
          <a:xfrm>
            <a:off x="1014000" y="326843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1014000" y="256708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1014000" y="186573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XBOX</a:t>
            </a:r>
            <a:endParaRPr dirty="0"/>
          </a:p>
        </p:txBody>
      </p:sp>
      <p:sp>
        <p:nvSpPr>
          <p:cNvPr id="404" name="Google Shape;404;p28"/>
          <p:cNvSpPr txBox="1">
            <a:spLocks noGrp="1"/>
          </p:cNvSpPr>
          <p:nvPr>
            <p:ph type="ctrTitle"/>
          </p:nvPr>
        </p:nvSpPr>
        <p:spPr>
          <a:xfrm>
            <a:off x="1235706" y="205144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Powerful Hardware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5" name="Google Shape;405;p28"/>
          <p:cNvSpPr txBox="1">
            <a:spLocks noGrp="1"/>
          </p:cNvSpPr>
          <p:nvPr>
            <p:ph type="ctrTitle" idx="2"/>
          </p:nvPr>
        </p:nvSpPr>
        <p:spPr>
          <a:xfrm>
            <a:off x="1235706" y="345413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</a:rPr>
              <a:t>Gamepass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1235706" y="275278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Cheaper price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407" name="Google Shape;407;p28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/>
          <p:cNvSpPr/>
          <p:nvPr/>
        </p:nvSpPr>
        <p:spPr>
          <a:xfrm>
            <a:off x="497700" y="1844282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497700" y="2545632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1" name="Google Shape;411;p28"/>
          <p:cNvSpPr/>
          <p:nvPr/>
        </p:nvSpPr>
        <p:spPr>
          <a:xfrm>
            <a:off x="497700" y="3246982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" name="Google Shape;446;p29">
            <a:extLst>
              <a:ext uri="{FF2B5EF4-FFF2-40B4-BE49-F238E27FC236}">
                <a16:creationId xmlns:a16="http://schemas.microsoft.com/office/drawing/2014/main" id="{55A979FA-DC25-DFBB-A3E6-07D187EFB497}"/>
              </a:ext>
            </a:extLst>
          </p:cNvPr>
          <p:cNvSpPr/>
          <p:nvPr/>
        </p:nvSpPr>
        <p:spPr>
          <a:xfrm rot="10800000">
            <a:off x="6015425" y="188718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47;p29">
            <a:extLst>
              <a:ext uri="{FF2B5EF4-FFF2-40B4-BE49-F238E27FC236}">
                <a16:creationId xmlns:a16="http://schemas.microsoft.com/office/drawing/2014/main" id="{9D9C5FF0-A3FE-06E1-98D6-3C8D8C827B04}"/>
              </a:ext>
            </a:extLst>
          </p:cNvPr>
          <p:cNvSpPr/>
          <p:nvPr/>
        </p:nvSpPr>
        <p:spPr>
          <a:xfrm rot="10800000">
            <a:off x="6015425" y="2590569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48;p29">
            <a:extLst>
              <a:ext uri="{FF2B5EF4-FFF2-40B4-BE49-F238E27FC236}">
                <a16:creationId xmlns:a16="http://schemas.microsoft.com/office/drawing/2014/main" id="{F811BE14-70E9-A76A-81AC-7C67B1D59FC4}"/>
              </a:ext>
            </a:extLst>
          </p:cNvPr>
          <p:cNvSpPr/>
          <p:nvPr/>
        </p:nvSpPr>
        <p:spPr>
          <a:xfrm rot="10800000">
            <a:off x="6015425" y="329393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50;p29">
            <a:extLst>
              <a:ext uri="{FF2B5EF4-FFF2-40B4-BE49-F238E27FC236}">
                <a16:creationId xmlns:a16="http://schemas.microsoft.com/office/drawing/2014/main" id="{1720DFE5-807B-ED87-B8FA-EE1FFF084EFB}"/>
              </a:ext>
            </a:extLst>
          </p:cNvPr>
          <p:cNvSpPr/>
          <p:nvPr/>
        </p:nvSpPr>
        <p:spPr>
          <a:xfrm>
            <a:off x="8408325" y="1833719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51;p29">
            <a:extLst>
              <a:ext uri="{FF2B5EF4-FFF2-40B4-BE49-F238E27FC236}">
                <a16:creationId xmlns:a16="http://schemas.microsoft.com/office/drawing/2014/main" id="{AE1B51AA-2F81-12C6-9708-49F0787321D5}"/>
              </a:ext>
            </a:extLst>
          </p:cNvPr>
          <p:cNvSpPr/>
          <p:nvPr/>
        </p:nvSpPr>
        <p:spPr>
          <a:xfrm>
            <a:off x="8408325" y="2535069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29">
            <a:extLst>
              <a:ext uri="{FF2B5EF4-FFF2-40B4-BE49-F238E27FC236}">
                <a16:creationId xmlns:a16="http://schemas.microsoft.com/office/drawing/2014/main" id="{DDE4B04E-980E-6166-86F4-FB734DCF48B6}"/>
              </a:ext>
            </a:extLst>
          </p:cNvPr>
          <p:cNvSpPr/>
          <p:nvPr/>
        </p:nvSpPr>
        <p:spPr>
          <a:xfrm>
            <a:off x="8408325" y="3236419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56;p29">
            <a:extLst>
              <a:ext uri="{FF2B5EF4-FFF2-40B4-BE49-F238E27FC236}">
                <a16:creationId xmlns:a16="http://schemas.microsoft.com/office/drawing/2014/main" id="{59D5B716-61BB-A5A4-0B29-A2AA51FD7403}"/>
              </a:ext>
            </a:extLst>
          </p:cNvPr>
          <p:cNvSpPr txBox="1">
            <a:spLocks/>
          </p:cNvSpPr>
          <p:nvPr/>
        </p:nvSpPr>
        <p:spPr>
          <a:xfrm>
            <a:off x="5898256" y="2056132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r"/>
            <a:r>
              <a:rPr lang="en-US" dirty="0">
                <a:solidFill>
                  <a:srgbClr val="0E2A47"/>
                </a:solidFill>
              </a:rPr>
              <a:t>No exclusive games</a:t>
            </a:r>
          </a:p>
        </p:txBody>
      </p:sp>
      <p:sp>
        <p:nvSpPr>
          <p:cNvPr id="14" name="Google Shape;557;p29">
            <a:extLst>
              <a:ext uri="{FF2B5EF4-FFF2-40B4-BE49-F238E27FC236}">
                <a16:creationId xmlns:a16="http://schemas.microsoft.com/office/drawing/2014/main" id="{44E0ACC2-B5C4-5162-F4DA-695B950A36F3}"/>
              </a:ext>
            </a:extLst>
          </p:cNvPr>
          <p:cNvSpPr txBox="1">
            <a:spLocks/>
          </p:cNvSpPr>
          <p:nvPr/>
        </p:nvSpPr>
        <p:spPr>
          <a:xfrm>
            <a:off x="5898256" y="3458819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r"/>
            <a:r>
              <a:rPr lang="en-US" dirty="0">
                <a:solidFill>
                  <a:srgbClr val="0E2A47"/>
                </a:solidFill>
              </a:rPr>
              <a:t>Hard to expand storage</a:t>
            </a:r>
          </a:p>
        </p:txBody>
      </p:sp>
      <p:sp>
        <p:nvSpPr>
          <p:cNvPr id="15" name="Google Shape;558;p29">
            <a:extLst>
              <a:ext uri="{FF2B5EF4-FFF2-40B4-BE49-F238E27FC236}">
                <a16:creationId xmlns:a16="http://schemas.microsoft.com/office/drawing/2014/main" id="{6F25269E-D5D9-01AA-560C-58B3BDBFD0D1}"/>
              </a:ext>
            </a:extLst>
          </p:cNvPr>
          <p:cNvSpPr txBox="1">
            <a:spLocks/>
          </p:cNvSpPr>
          <p:nvPr/>
        </p:nvSpPr>
        <p:spPr>
          <a:xfrm>
            <a:off x="5898256" y="2757475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r"/>
            <a:r>
              <a:rPr lang="en-US" dirty="0">
                <a:solidFill>
                  <a:srgbClr val="0E2A47"/>
                </a:solidFill>
              </a:rPr>
              <a:t>Loud controllers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EE017B-968B-061B-34E1-B5F5510F4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857250"/>
            <a:ext cx="3429000" cy="3429000"/>
          </a:xfrm>
          <a:prstGeom prst="rect">
            <a:avLst/>
          </a:prstGeom>
        </p:spPr>
      </p:pic>
      <p:sp>
        <p:nvSpPr>
          <p:cNvPr id="17" name="Google Shape;403;p28">
            <a:extLst>
              <a:ext uri="{FF2B5EF4-FFF2-40B4-BE49-F238E27FC236}">
                <a16:creationId xmlns:a16="http://schemas.microsoft.com/office/drawing/2014/main" id="{0CD17400-9866-5401-87B2-A98D4754F216}"/>
              </a:ext>
            </a:extLst>
          </p:cNvPr>
          <p:cNvSpPr txBox="1">
            <a:spLocks/>
          </p:cNvSpPr>
          <p:nvPr/>
        </p:nvSpPr>
        <p:spPr>
          <a:xfrm>
            <a:off x="1524895" y="1256646"/>
            <a:ext cx="1353111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dirty="0"/>
              <a:t>PROS</a:t>
            </a:r>
          </a:p>
        </p:txBody>
      </p:sp>
      <p:sp>
        <p:nvSpPr>
          <p:cNvPr id="18" name="Google Shape;403;p28">
            <a:extLst>
              <a:ext uri="{FF2B5EF4-FFF2-40B4-BE49-F238E27FC236}">
                <a16:creationId xmlns:a16="http://schemas.microsoft.com/office/drawing/2014/main" id="{6DD3CDB6-11E0-CE24-82BA-C5A317301273}"/>
              </a:ext>
            </a:extLst>
          </p:cNvPr>
          <p:cNvSpPr txBox="1">
            <a:spLocks/>
          </p:cNvSpPr>
          <p:nvPr/>
        </p:nvSpPr>
        <p:spPr>
          <a:xfrm>
            <a:off x="6662141" y="1206773"/>
            <a:ext cx="1353111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dirty="0"/>
              <a:t>CONS</a:t>
            </a:r>
          </a:p>
        </p:txBody>
      </p:sp>
      <p:grpSp>
        <p:nvGrpSpPr>
          <p:cNvPr id="19" name="Google Shape;3325;p57">
            <a:extLst>
              <a:ext uri="{FF2B5EF4-FFF2-40B4-BE49-F238E27FC236}">
                <a16:creationId xmlns:a16="http://schemas.microsoft.com/office/drawing/2014/main" id="{1B30C8D4-E79B-30C0-A699-6E57033D1D0B}"/>
              </a:ext>
            </a:extLst>
          </p:cNvPr>
          <p:cNvGrpSpPr/>
          <p:nvPr/>
        </p:nvGrpSpPr>
        <p:grpSpPr>
          <a:xfrm>
            <a:off x="580306" y="2614235"/>
            <a:ext cx="287731" cy="265567"/>
            <a:chOff x="3657600" y="1176337"/>
            <a:chExt cx="4876799" cy="4501133"/>
          </a:xfrm>
          <a:solidFill>
            <a:srgbClr val="051F35"/>
          </a:solidFill>
        </p:grpSpPr>
        <p:sp>
          <p:nvSpPr>
            <p:cNvPr id="20" name="Google Shape;3326;p57">
              <a:extLst>
                <a:ext uri="{FF2B5EF4-FFF2-40B4-BE49-F238E27FC236}">
                  <a16:creationId xmlns:a16="http://schemas.microsoft.com/office/drawing/2014/main" id="{2EE76C31-E606-7084-4A3E-D9EE83AA0D52}"/>
                </a:ext>
              </a:extLst>
            </p:cNvPr>
            <p:cNvSpPr/>
            <p:nvPr/>
          </p:nvSpPr>
          <p:spPr>
            <a:xfrm>
              <a:off x="3657600" y="1176337"/>
              <a:ext cx="3558921" cy="4501133"/>
            </a:xfrm>
            <a:custGeom>
              <a:avLst/>
              <a:gdLst/>
              <a:ahLst/>
              <a:cxnLst/>
              <a:rect l="l" t="t" r="r" b="b"/>
              <a:pathLst>
                <a:path w="3558921" h="4501133" extrusionOk="0">
                  <a:moveTo>
                    <a:pt x="3269647" y="871061"/>
                  </a:moveTo>
                  <a:lnTo>
                    <a:pt x="3131915" y="871061"/>
                  </a:lnTo>
                  <a:cubicBezTo>
                    <a:pt x="3156204" y="828770"/>
                    <a:pt x="3170206" y="779717"/>
                    <a:pt x="3170206" y="727520"/>
                  </a:cubicBezTo>
                  <a:lnTo>
                    <a:pt x="3170206" y="289274"/>
                  </a:lnTo>
                  <a:cubicBezTo>
                    <a:pt x="3170206" y="129731"/>
                    <a:pt x="3040475" y="0"/>
                    <a:pt x="2880932" y="0"/>
                  </a:cubicBezTo>
                  <a:lnTo>
                    <a:pt x="289274" y="0"/>
                  </a:lnTo>
                  <a:cubicBezTo>
                    <a:pt x="129731" y="0"/>
                    <a:pt x="0" y="129826"/>
                    <a:pt x="0" y="289370"/>
                  </a:cubicBezTo>
                  <a:lnTo>
                    <a:pt x="0" y="727615"/>
                  </a:lnTo>
                  <a:cubicBezTo>
                    <a:pt x="0" y="887159"/>
                    <a:pt x="129731" y="1016889"/>
                    <a:pt x="289274" y="1016889"/>
                  </a:cubicBezTo>
                  <a:lnTo>
                    <a:pt x="427006" y="1016889"/>
                  </a:lnTo>
                  <a:cubicBezTo>
                    <a:pt x="402717" y="1059180"/>
                    <a:pt x="388715" y="1108234"/>
                    <a:pt x="388715" y="1160431"/>
                  </a:cubicBezTo>
                  <a:lnTo>
                    <a:pt x="388715" y="1598676"/>
                  </a:lnTo>
                  <a:cubicBezTo>
                    <a:pt x="388715" y="1650873"/>
                    <a:pt x="402717" y="1699832"/>
                    <a:pt x="427006" y="1742218"/>
                  </a:cubicBezTo>
                  <a:lnTo>
                    <a:pt x="289274" y="1742218"/>
                  </a:lnTo>
                  <a:cubicBezTo>
                    <a:pt x="129731" y="1742218"/>
                    <a:pt x="0" y="1871948"/>
                    <a:pt x="0" y="2031492"/>
                  </a:cubicBezTo>
                  <a:lnTo>
                    <a:pt x="0" y="2469737"/>
                  </a:lnTo>
                  <a:cubicBezTo>
                    <a:pt x="0" y="2595848"/>
                    <a:pt x="81153" y="2703386"/>
                    <a:pt x="194024" y="2742819"/>
                  </a:cubicBezTo>
                  <a:cubicBezTo>
                    <a:pt x="163544" y="2788634"/>
                    <a:pt x="145828" y="2843498"/>
                    <a:pt x="145828" y="2902553"/>
                  </a:cubicBezTo>
                  <a:lnTo>
                    <a:pt x="145828" y="3340799"/>
                  </a:lnTo>
                  <a:cubicBezTo>
                    <a:pt x="145828" y="3399854"/>
                    <a:pt x="163640" y="3454718"/>
                    <a:pt x="194024" y="3500533"/>
                  </a:cubicBezTo>
                  <a:cubicBezTo>
                    <a:pt x="81153" y="3539966"/>
                    <a:pt x="0" y="3647504"/>
                    <a:pt x="0" y="3773615"/>
                  </a:cubicBezTo>
                  <a:lnTo>
                    <a:pt x="0" y="4211860"/>
                  </a:lnTo>
                  <a:cubicBezTo>
                    <a:pt x="0" y="4371404"/>
                    <a:pt x="129731" y="4501134"/>
                    <a:pt x="289274" y="4501134"/>
                  </a:cubicBezTo>
                  <a:lnTo>
                    <a:pt x="2511647" y="4501134"/>
                  </a:lnTo>
                  <a:cubicBezTo>
                    <a:pt x="2551938" y="4501134"/>
                    <a:pt x="2584514" y="4468464"/>
                    <a:pt x="2584514" y="4428268"/>
                  </a:cubicBezTo>
                  <a:cubicBezTo>
                    <a:pt x="2584514" y="4388073"/>
                    <a:pt x="2551843" y="4355402"/>
                    <a:pt x="2511647" y="4355402"/>
                  </a:cubicBezTo>
                  <a:lnTo>
                    <a:pt x="289274" y="4355402"/>
                  </a:lnTo>
                  <a:cubicBezTo>
                    <a:pt x="210122" y="4355402"/>
                    <a:pt x="145733" y="4291013"/>
                    <a:pt x="145733" y="4211860"/>
                  </a:cubicBezTo>
                  <a:lnTo>
                    <a:pt x="145733" y="3773615"/>
                  </a:lnTo>
                  <a:cubicBezTo>
                    <a:pt x="145733" y="3694462"/>
                    <a:pt x="210122" y="3630073"/>
                    <a:pt x="289274" y="3630073"/>
                  </a:cubicBezTo>
                  <a:lnTo>
                    <a:pt x="1698593" y="3630073"/>
                  </a:lnTo>
                  <a:cubicBezTo>
                    <a:pt x="1738884" y="3630073"/>
                    <a:pt x="1771460" y="3597402"/>
                    <a:pt x="1771460" y="3557207"/>
                  </a:cubicBezTo>
                  <a:cubicBezTo>
                    <a:pt x="1771460" y="3517011"/>
                    <a:pt x="1738789" y="3484340"/>
                    <a:pt x="1698593" y="3484340"/>
                  </a:cubicBezTo>
                  <a:lnTo>
                    <a:pt x="435007" y="3484340"/>
                  </a:lnTo>
                  <a:cubicBezTo>
                    <a:pt x="355854" y="3484340"/>
                    <a:pt x="291465" y="3419951"/>
                    <a:pt x="291465" y="3340799"/>
                  </a:cubicBezTo>
                  <a:lnTo>
                    <a:pt x="291465" y="2902553"/>
                  </a:lnTo>
                  <a:cubicBezTo>
                    <a:pt x="291465" y="2823401"/>
                    <a:pt x="355854" y="2759012"/>
                    <a:pt x="435007" y="2759012"/>
                  </a:cubicBezTo>
                  <a:lnTo>
                    <a:pt x="1565815" y="2759012"/>
                  </a:lnTo>
                  <a:cubicBezTo>
                    <a:pt x="1606106" y="2759012"/>
                    <a:pt x="1638681" y="2726341"/>
                    <a:pt x="1638681" y="2686145"/>
                  </a:cubicBezTo>
                  <a:cubicBezTo>
                    <a:pt x="1638681" y="2645950"/>
                    <a:pt x="1606010" y="2613279"/>
                    <a:pt x="1565815" y="2613279"/>
                  </a:cubicBezTo>
                  <a:lnTo>
                    <a:pt x="289274" y="2613279"/>
                  </a:lnTo>
                  <a:cubicBezTo>
                    <a:pt x="210122" y="2613279"/>
                    <a:pt x="145733" y="2548890"/>
                    <a:pt x="145733" y="2469737"/>
                  </a:cubicBezTo>
                  <a:lnTo>
                    <a:pt x="145733" y="2031492"/>
                  </a:lnTo>
                  <a:cubicBezTo>
                    <a:pt x="145733" y="1952339"/>
                    <a:pt x="210122" y="1887950"/>
                    <a:pt x="289274" y="1887950"/>
                  </a:cubicBezTo>
                  <a:lnTo>
                    <a:pt x="1978819" y="1887950"/>
                  </a:lnTo>
                  <a:cubicBezTo>
                    <a:pt x="2019110" y="1887950"/>
                    <a:pt x="2051685" y="1855280"/>
                    <a:pt x="2051685" y="1815084"/>
                  </a:cubicBezTo>
                  <a:cubicBezTo>
                    <a:pt x="2051685" y="1774889"/>
                    <a:pt x="2019014" y="1742218"/>
                    <a:pt x="1978819" y="1742218"/>
                  </a:cubicBezTo>
                  <a:lnTo>
                    <a:pt x="677990" y="1742218"/>
                  </a:lnTo>
                  <a:cubicBezTo>
                    <a:pt x="598837" y="1742218"/>
                    <a:pt x="534448" y="1677829"/>
                    <a:pt x="534448" y="1598676"/>
                  </a:cubicBezTo>
                  <a:lnTo>
                    <a:pt x="534448" y="1160431"/>
                  </a:lnTo>
                  <a:cubicBezTo>
                    <a:pt x="534448" y="1081278"/>
                    <a:pt x="598837" y="1016889"/>
                    <a:pt x="677990" y="1016889"/>
                  </a:cubicBezTo>
                  <a:lnTo>
                    <a:pt x="3269647" y="1016889"/>
                  </a:lnTo>
                  <a:cubicBezTo>
                    <a:pt x="3348799" y="1016889"/>
                    <a:pt x="3413189" y="1081278"/>
                    <a:pt x="3413189" y="1160431"/>
                  </a:cubicBezTo>
                  <a:lnTo>
                    <a:pt x="3413189" y="1214819"/>
                  </a:lnTo>
                  <a:cubicBezTo>
                    <a:pt x="3413189" y="1255109"/>
                    <a:pt x="3445764" y="1287685"/>
                    <a:pt x="3486055" y="1287685"/>
                  </a:cubicBezTo>
                  <a:cubicBezTo>
                    <a:pt x="3526346" y="1287685"/>
                    <a:pt x="3558921" y="1255014"/>
                    <a:pt x="3558921" y="1214819"/>
                  </a:cubicBezTo>
                  <a:lnTo>
                    <a:pt x="3558921" y="1160431"/>
                  </a:lnTo>
                  <a:cubicBezTo>
                    <a:pt x="3558921" y="1000887"/>
                    <a:pt x="3429191" y="871157"/>
                    <a:pt x="3269647" y="871157"/>
                  </a:cubicBezTo>
                  <a:close/>
                  <a:moveTo>
                    <a:pt x="3024473" y="727615"/>
                  </a:moveTo>
                  <a:cubicBezTo>
                    <a:pt x="3024473" y="806768"/>
                    <a:pt x="2960084" y="871157"/>
                    <a:pt x="2880932" y="871157"/>
                  </a:cubicBezTo>
                  <a:lnTo>
                    <a:pt x="289274" y="871157"/>
                  </a:lnTo>
                  <a:cubicBezTo>
                    <a:pt x="210122" y="871157"/>
                    <a:pt x="145733" y="806768"/>
                    <a:pt x="145733" y="727615"/>
                  </a:cubicBezTo>
                  <a:lnTo>
                    <a:pt x="145733" y="289370"/>
                  </a:lnTo>
                  <a:cubicBezTo>
                    <a:pt x="145733" y="210217"/>
                    <a:pt x="210122" y="145828"/>
                    <a:pt x="289274" y="145828"/>
                  </a:cubicBezTo>
                  <a:lnTo>
                    <a:pt x="2880932" y="145828"/>
                  </a:lnTo>
                  <a:cubicBezTo>
                    <a:pt x="2960084" y="145828"/>
                    <a:pt x="3024473" y="210217"/>
                    <a:pt x="3024473" y="289370"/>
                  </a:cubicBezTo>
                  <a:lnTo>
                    <a:pt x="3024473" y="727615"/>
                  </a:lnTo>
                  <a:lnTo>
                    <a:pt x="3024473" y="7276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327;p57">
              <a:extLst>
                <a:ext uri="{FF2B5EF4-FFF2-40B4-BE49-F238E27FC236}">
                  <a16:creationId xmlns:a16="http://schemas.microsoft.com/office/drawing/2014/main" id="{D6F3E95F-D4CC-9206-27AC-6D9893FC1C2C}"/>
                </a:ext>
              </a:extLst>
            </p:cNvPr>
            <p:cNvSpPr/>
            <p:nvPr/>
          </p:nvSpPr>
          <p:spPr>
            <a:xfrm>
              <a:off x="5364099" y="2507170"/>
              <a:ext cx="3170300" cy="3170110"/>
            </a:xfrm>
            <a:custGeom>
              <a:avLst/>
              <a:gdLst/>
              <a:ahLst/>
              <a:cxnLst/>
              <a:rect l="l" t="t" r="r" b="b"/>
              <a:pathLst>
                <a:path w="3170300" h="3170110" extrusionOk="0">
                  <a:moveTo>
                    <a:pt x="2449544" y="256222"/>
                  </a:moveTo>
                  <a:cubicBezTo>
                    <a:pt x="2415826" y="234220"/>
                    <a:pt x="2370677" y="243745"/>
                    <a:pt x="2348674" y="277463"/>
                  </a:cubicBezTo>
                  <a:cubicBezTo>
                    <a:pt x="2326672" y="311182"/>
                    <a:pt x="2336197" y="356330"/>
                    <a:pt x="2369915" y="378333"/>
                  </a:cubicBezTo>
                  <a:cubicBezTo>
                    <a:pt x="2779776" y="645414"/>
                    <a:pt x="3024473" y="1096613"/>
                    <a:pt x="3024473" y="1585151"/>
                  </a:cubicBezTo>
                  <a:cubicBezTo>
                    <a:pt x="3024473" y="2378774"/>
                    <a:pt x="2378774" y="3024473"/>
                    <a:pt x="1585150" y="3024473"/>
                  </a:cubicBezTo>
                  <a:cubicBezTo>
                    <a:pt x="791528" y="3024473"/>
                    <a:pt x="145828" y="2378774"/>
                    <a:pt x="145828" y="1585151"/>
                  </a:cubicBezTo>
                  <a:cubicBezTo>
                    <a:pt x="145828" y="791528"/>
                    <a:pt x="791528" y="145828"/>
                    <a:pt x="1585150" y="145828"/>
                  </a:cubicBezTo>
                  <a:cubicBezTo>
                    <a:pt x="1793557" y="145828"/>
                    <a:pt x="1994535" y="189357"/>
                    <a:pt x="2182463" y="275177"/>
                  </a:cubicBezTo>
                  <a:cubicBezTo>
                    <a:pt x="2219135" y="291941"/>
                    <a:pt x="2262283" y="275749"/>
                    <a:pt x="2279047" y="239173"/>
                  </a:cubicBezTo>
                  <a:cubicBezTo>
                    <a:pt x="2295811" y="202597"/>
                    <a:pt x="2279618" y="159353"/>
                    <a:pt x="2243042" y="142589"/>
                  </a:cubicBezTo>
                  <a:cubicBezTo>
                    <a:pt x="2035969" y="48006"/>
                    <a:pt x="1814608" y="0"/>
                    <a:pt x="1585150" y="0"/>
                  </a:cubicBezTo>
                  <a:cubicBezTo>
                    <a:pt x="711137" y="0"/>
                    <a:pt x="0" y="711041"/>
                    <a:pt x="0" y="1585055"/>
                  </a:cubicBezTo>
                  <a:cubicBezTo>
                    <a:pt x="0" y="2459070"/>
                    <a:pt x="711041" y="3170111"/>
                    <a:pt x="1585150" y="3170111"/>
                  </a:cubicBezTo>
                  <a:cubicBezTo>
                    <a:pt x="2459260" y="3170111"/>
                    <a:pt x="3170301" y="2459070"/>
                    <a:pt x="3170301" y="1585055"/>
                  </a:cubicBezTo>
                  <a:cubicBezTo>
                    <a:pt x="3170301" y="1047083"/>
                    <a:pt x="2900839" y="550259"/>
                    <a:pt x="2449544" y="2561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328;p57">
              <a:extLst>
                <a:ext uri="{FF2B5EF4-FFF2-40B4-BE49-F238E27FC236}">
                  <a16:creationId xmlns:a16="http://schemas.microsoft.com/office/drawing/2014/main" id="{783B5986-87C3-69D2-0FEA-E8CD7E06625C}"/>
                </a:ext>
              </a:extLst>
            </p:cNvPr>
            <p:cNvSpPr/>
            <p:nvPr/>
          </p:nvSpPr>
          <p:spPr>
            <a:xfrm>
              <a:off x="5807418" y="2950082"/>
              <a:ext cx="2283521" cy="2283904"/>
            </a:xfrm>
            <a:custGeom>
              <a:avLst/>
              <a:gdLst/>
              <a:ahLst/>
              <a:cxnLst/>
              <a:rect l="l" t="t" r="r" b="b"/>
              <a:pathLst>
                <a:path w="2283521" h="2283904" extrusionOk="0">
                  <a:moveTo>
                    <a:pt x="1949551" y="334518"/>
                  </a:moveTo>
                  <a:cubicBezTo>
                    <a:pt x="1733810" y="118777"/>
                    <a:pt x="1447012" y="0"/>
                    <a:pt x="1141926" y="0"/>
                  </a:cubicBezTo>
                  <a:cubicBezTo>
                    <a:pt x="836841" y="0"/>
                    <a:pt x="550043" y="118777"/>
                    <a:pt x="334301" y="334518"/>
                  </a:cubicBezTo>
                  <a:cubicBezTo>
                    <a:pt x="45885" y="622935"/>
                    <a:pt x="-67082" y="1046893"/>
                    <a:pt x="39408" y="1441037"/>
                  </a:cubicBezTo>
                  <a:cubicBezTo>
                    <a:pt x="49885" y="1479899"/>
                    <a:pt x="89890" y="1502855"/>
                    <a:pt x="128752" y="1492377"/>
                  </a:cubicBezTo>
                  <a:cubicBezTo>
                    <a:pt x="167614" y="1481899"/>
                    <a:pt x="190569" y="1441895"/>
                    <a:pt x="180092" y="1403032"/>
                  </a:cubicBezTo>
                  <a:cubicBezTo>
                    <a:pt x="87223" y="1059085"/>
                    <a:pt x="185807" y="689229"/>
                    <a:pt x="437362" y="437579"/>
                  </a:cubicBezTo>
                  <a:cubicBezTo>
                    <a:pt x="625576" y="249364"/>
                    <a:pt x="875798" y="145733"/>
                    <a:pt x="1141926" y="145733"/>
                  </a:cubicBezTo>
                  <a:cubicBezTo>
                    <a:pt x="1408055" y="145733"/>
                    <a:pt x="1658277" y="249364"/>
                    <a:pt x="1846491" y="437579"/>
                  </a:cubicBezTo>
                  <a:cubicBezTo>
                    <a:pt x="2235015" y="826103"/>
                    <a:pt x="2235015" y="1458278"/>
                    <a:pt x="1846491" y="1846802"/>
                  </a:cubicBezTo>
                  <a:cubicBezTo>
                    <a:pt x="1457966" y="2235327"/>
                    <a:pt x="825887" y="2235327"/>
                    <a:pt x="437362" y="1846802"/>
                  </a:cubicBezTo>
                  <a:cubicBezTo>
                    <a:pt x="367544" y="1776984"/>
                    <a:pt x="308775" y="1697831"/>
                    <a:pt x="262674" y="1611630"/>
                  </a:cubicBezTo>
                  <a:cubicBezTo>
                    <a:pt x="243719" y="1576102"/>
                    <a:pt x="199618" y="1562672"/>
                    <a:pt x="164090" y="1581722"/>
                  </a:cubicBezTo>
                  <a:cubicBezTo>
                    <a:pt x="128562" y="1600676"/>
                    <a:pt x="115227" y="1644872"/>
                    <a:pt x="134181" y="1680401"/>
                  </a:cubicBezTo>
                  <a:cubicBezTo>
                    <a:pt x="187045" y="1779270"/>
                    <a:pt x="254387" y="1869948"/>
                    <a:pt x="334301" y="1949863"/>
                  </a:cubicBezTo>
                  <a:cubicBezTo>
                    <a:pt x="556996" y="2172557"/>
                    <a:pt x="849509" y="2283905"/>
                    <a:pt x="1141926" y="2283905"/>
                  </a:cubicBezTo>
                  <a:cubicBezTo>
                    <a:pt x="1434344" y="2283905"/>
                    <a:pt x="1726952" y="2172557"/>
                    <a:pt x="1949551" y="1949863"/>
                  </a:cubicBezTo>
                  <a:cubicBezTo>
                    <a:pt x="2394845" y="1504569"/>
                    <a:pt x="2394845" y="779907"/>
                    <a:pt x="1949551" y="3345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329;p57">
              <a:extLst>
                <a:ext uri="{FF2B5EF4-FFF2-40B4-BE49-F238E27FC236}">
                  <a16:creationId xmlns:a16="http://schemas.microsoft.com/office/drawing/2014/main" id="{8B76346E-18B4-6AE4-CD55-C2C40517762C}"/>
                </a:ext>
              </a:extLst>
            </p:cNvPr>
            <p:cNvSpPr/>
            <p:nvPr/>
          </p:nvSpPr>
          <p:spPr>
            <a:xfrm>
              <a:off x="6546723" y="3359848"/>
              <a:ext cx="805243" cy="1464754"/>
            </a:xfrm>
            <a:custGeom>
              <a:avLst/>
              <a:gdLst/>
              <a:ahLst/>
              <a:cxnLst/>
              <a:rect l="l" t="t" r="r" b="b"/>
              <a:pathLst>
                <a:path w="805243" h="1464754" extrusionOk="0">
                  <a:moveTo>
                    <a:pt x="475488" y="665321"/>
                  </a:moveTo>
                  <a:lnTo>
                    <a:pt x="475488" y="263938"/>
                  </a:lnTo>
                  <a:cubicBezTo>
                    <a:pt x="581787" y="288703"/>
                    <a:pt x="659511" y="366141"/>
                    <a:pt x="659511" y="457581"/>
                  </a:cubicBezTo>
                  <a:cubicBezTo>
                    <a:pt x="659511" y="497872"/>
                    <a:pt x="692087" y="530447"/>
                    <a:pt x="732377" y="530447"/>
                  </a:cubicBezTo>
                  <a:cubicBezTo>
                    <a:pt x="772668" y="530447"/>
                    <a:pt x="805243" y="497776"/>
                    <a:pt x="805243" y="457581"/>
                  </a:cubicBezTo>
                  <a:cubicBezTo>
                    <a:pt x="805243" y="287369"/>
                    <a:pt x="662845" y="145447"/>
                    <a:pt x="475488" y="115729"/>
                  </a:cubicBezTo>
                  <a:lnTo>
                    <a:pt x="475488" y="72866"/>
                  </a:lnTo>
                  <a:cubicBezTo>
                    <a:pt x="475488" y="32575"/>
                    <a:pt x="442913" y="0"/>
                    <a:pt x="402622" y="0"/>
                  </a:cubicBezTo>
                  <a:cubicBezTo>
                    <a:pt x="362331" y="0"/>
                    <a:pt x="329755" y="32671"/>
                    <a:pt x="329755" y="72866"/>
                  </a:cubicBezTo>
                  <a:lnTo>
                    <a:pt x="329755" y="115729"/>
                  </a:lnTo>
                  <a:cubicBezTo>
                    <a:pt x="142399" y="145447"/>
                    <a:pt x="0" y="287369"/>
                    <a:pt x="0" y="457581"/>
                  </a:cubicBezTo>
                  <a:cubicBezTo>
                    <a:pt x="0" y="627793"/>
                    <a:pt x="142399" y="769715"/>
                    <a:pt x="329755" y="799433"/>
                  </a:cubicBezTo>
                  <a:lnTo>
                    <a:pt x="329755" y="1200817"/>
                  </a:lnTo>
                  <a:cubicBezTo>
                    <a:pt x="223456" y="1176052"/>
                    <a:pt x="145732" y="1098613"/>
                    <a:pt x="145732" y="1007174"/>
                  </a:cubicBezTo>
                  <a:cubicBezTo>
                    <a:pt x="145732" y="966883"/>
                    <a:pt x="113157" y="934307"/>
                    <a:pt x="72866" y="934307"/>
                  </a:cubicBezTo>
                  <a:cubicBezTo>
                    <a:pt x="32575" y="934307"/>
                    <a:pt x="0" y="966978"/>
                    <a:pt x="0" y="1007174"/>
                  </a:cubicBezTo>
                  <a:cubicBezTo>
                    <a:pt x="0" y="1177385"/>
                    <a:pt x="142399" y="1319308"/>
                    <a:pt x="329755" y="1349026"/>
                  </a:cubicBezTo>
                  <a:lnTo>
                    <a:pt x="329755" y="1391888"/>
                  </a:lnTo>
                  <a:cubicBezTo>
                    <a:pt x="329755" y="1432179"/>
                    <a:pt x="362331" y="1464754"/>
                    <a:pt x="402622" y="1464754"/>
                  </a:cubicBezTo>
                  <a:cubicBezTo>
                    <a:pt x="442913" y="1464754"/>
                    <a:pt x="475488" y="1432084"/>
                    <a:pt x="475488" y="1391888"/>
                  </a:cubicBezTo>
                  <a:lnTo>
                    <a:pt x="475488" y="1349026"/>
                  </a:lnTo>
                  <a:cubicBezTo>
                    <a:pt x="662845" y="1319308"/>
                    <a:pt x="805243" y="1177385"/>
                    <a:pt x="805243" y="1007174"/>
                  </a:cubicBezTo>
                  <a:cubicBezTo>
                    <a:pt x="805243" y="836962"/>
                    <a:pt x="662845" y="695039"/>
                    <a:pt x="475488" y="665321"/>
                  </a:cubicBezTo>
                  <a:close/>
                  <a:moveTo>
                    <a:pt x="329755" y="651224"/>
                  </a:moveTo>
                  <a:cubicBezTo>
                    <a:pt x="223456" y="626459"/>
                    <a:pt x="145732" y="549021"/>
                    <a:pt x="145732" y="457581"/>
                  </a:cubicBezTo>
                  <a:cubicBezTo>
                    <a:pt x="145732" y="366141"/>
                    <a:pt x="223456" y="288703"/>
                    <a:pt x="329755" y="263938"/>
                  </a:cubicBezTo>
                  <a:lnTo>
                    <a:pt x="329755" y="651129"/>
                  </a:lnTo>
                  <a:lnTo>
                    <a:pt x="329755" y="651129"/>
                  </a:lnTo>
                  <a:close/>
                  <a:moveTo>
                    <a:pt x="475488" y="1200817"/>
                  </a:moveTo>
                  <a:lnTo>
                    <a:pt x="475488" y="813626"/>
                  </a:lnTo>
                  <a:cubicBezTo>
                    <a:pt x="581787" y="838391"/>
                    <a:pt x="659511" y="915829"/>
                    <a:pt x="659511" y="1007269"/>
                  </a:cubicBezTo>
                  <a:cubicBezTo>
                    <a:pt x="659511" y="1098709"/>
                    <a:pt x="581787" y="1176147"/>
                    <a:pt x="475488" y="12009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8007;p57">
            <a:extLst>
              <a:ext uri="{FF2B5EF4-FFF2-40B4-BE49-F238E27FC236}">
                <a16:creationId xmlns:a16="http://schemas.microsoft.com/office/drawing/2014/main" id="{2BDED132-CC89-A197-FA90-15714AADF054}"/>
              </a:ext>
            </a:extLst>
          </p:cNvPr>
          <p:cNvGrpSpPr/>
          <p:nvPr/>
        </p:nvGrpSpPr>
        <p:grpSpPr>
          <a:xfrm>
            <a:off x="547022" y="1881246"/>
            <a:ext cx="320245" cy="335096"/>
            <a:chOff x="-44512325" y="3176075"/>
            <a:chExt cx="300900" cy="300900"/>
          </a:xfrm>
          <a:solidFill>
            <a:srgbClr val="05213B"/>
          </a:solidFill>
        </p:grpSpPr>
        <p:sp>
          <p:nvSpPr>
            <p:cNvPr id="31" name="Google Shape;8008;p57">
              <a:extLst>
                <a:ext uri="{FF2B5EF4-FFF2-40B4-BE49-F238E27FC236}">
                  <a16:creationId xmlns:a16="http://schemas.microsoft.com/office/drawing/2014/main" id="{FE4CA347-F584-437D-9A08-BCED39887A94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09;p57">
              <a:extLst>
                <a:ext uri="{FF2B5EF4-FFF2-40B4-BE49-F238E27FC236}">
                  <a16:creationId xmlns:a16="http://schemas.microsoft.com/office/drawing/2014/main" id="{DEA9094B-D3AC-C81E-5828-9AD14CE80BE5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10;p57">
              <a:extLst>
                <a:ext uri="{FF2B5EF4-FFF2-40B4-BE49-F238E27FC236}">
                  <a16:creationId xmlns:a16="http://schemas.microsoft.com/office/drawing/2014/main" id="{618D3806-169F-F951-60E7-73E69C8EEF41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8007;p57">
            <a:extLst>
              <a:ext uri="{FF2B5EF4-FFF2-40B4-BE49-F238E27FC236}">
                <a16:creationId xmlns:a16="http://schemas.microsoft.com/office/drawing/2014/main" id="{F7DA4ADD-542B-69B0-EA1E-1F8A54A139C0}"/>
              </a:ext>
            </a:extLst>
          </p:cNvPr>
          <p:cNvGrpSpPr/>
          <p:nvPr/>
        </p:nvGrpSpPr>
        <p:grpSpPr>
          <a:xfrm>
            <a:off x="8459094" y="2595017"/>
            <a:ext cx="320245" cy="335096"/>
            <a:chOff x="-44512325" y="3176075"/>
            <a:chExt cx="300900" cy="300900"/>
          </a:xfrm>
          <a:solidFill>
            <a:srgbClr val="05213B"/>
          </a:solidFill>
        </p:grpSpPr>
        <p:sp>
          <p:nvSpPr>
            <p:cNvPr id="35" name="Google Shape;8008;p57">
              <a:extLst>
                <a:ext uri="{FF2B5EF4-FFF2-40B4-BE49-F238E27FC236}">
                  <a16:creationId xmlns:a16="http://schemas.microsoft.com/office/drawing/2014/main" id="{E9BF1335-C56E-057E-4379-5DE237212239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009;p57">
              <a:extLst>
                <a:ext uri="{FF2B5EF4-FFF2-40B4-BE49-F238E27FC236}">
                  <a16:creationId xmlns:a16="http://schemas.microsoft.com/office/drawing/2014/main" id="{7A533AD1-5271-5A14-77E6-30F1690517A1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010;p57">
              <a:extLst>
                <a:ext uri="{FF2B5EF4-FFF2-40B4-BE49-F238E27FC236}">
                  <a16:creationId xmlns:a16="http://schemas.microsoft.com/office/drawing/2014/main" id="{3F4F391D-B644-CAC7-B98C-3D902D517571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8007;p57">
            <a:extLst>
              <a:ext uri="{FF2B5EF4-FFF2-40B4-BE49-F238E27FC236}">
                <a16:creationId xmlns:a16="http://schemas.microsoft.com/office/drawing/2014/main" id="{4E60EBFF-41BC-CFD9-CF20-3BFA31DDBE46}"/>
              </a:ext>
            </a:extLst>
          </p:cNvPr>
          <p:cNvGrpSpPr/>
          <p:nvPr/>
        </p:nvGrpSpPr>
        <p:grpSpPr>
          <a:xfrm>
            <a:off x="8450712" y="3293932"/>
            <a:ext cx="320245" cy="335096"/>
            <a:chOff x="-44512325" y="3176075"/>
            <a:chExt cx="300900" cy="300900"/>
          </a:xfrm>
          <a:solidFill>
            <a:srgbClr val="05213B"/>
          </a:solidFill>
        </p:grpSpPr>
        <p:sp>
          <p:nvSpPr>
            <p:cNvPr id="39" name="Google Shape;8008;p57">
              <a:extLst>
                <a:ext uri="{FF2B5EF4-FFF2-40B4-BE49-F238E27FC236}">
                  <a16:creationId xmlns:a16="http://schemas.microsoft.com/office/drawing/2014/main" id="{5121F789-D079-ECEA-EC28-19D905CF3F47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009;p57">
              <a:extLst>
                <a:ext uri="{FF2B5EF4-FFF2-40B4-BE49-F238E27FC236}">
                  <a16:creationId xmlns:a16="http://schemas.microsoft.com/office/drawing/2014/main" id="{97EF3B40-89F9-9B13-0419-D5D13DDFE6D6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010;p57">
              <a:extLst>
                <a:ext uri="{FF2B5EF4-FFF2-40B4-BE49-F238E27FC236}">
                  <a16:creationId xmlns:a16="http://schemas.microsoft.com/office/drawing/2014/main" id="{3B75251B-408B-72C8-AB27-3D77FA21FC82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7859;p57">
            <a:extLst>
              <a:ext uri="{FF2B5EF4-FFF2-40B4-BE49-F238E27FC236}">
                <a16:creationId xmlns:a16="http://schemas.microsoft.com/office/drawing/2014/main" id="{CAB1516F-26C3-7166-5E90-F93566041B7E}"/>
              </a:ext>
            </a:extLst>
          </p:cNvPr>
          <p:cNvGrpSpPr/>
          <p:nvPr/>
        </p:nvGrpSpPr>
        <p:grpSpPr>
          <a:xfrm>
            <a:off x="566875" y="3322379"/>
            <a:ext cx="300706" cy="299306"/>
            <a:chOff x="-49764975" y="3183375"/>
            <a:chExt cx="299300" cy="299125"/>
          </a:xfrm>
          <a:solidFill>
            <a:srgbClr val="051F35"/>
          </a:solidFill>
        </p:grpSpPr>
        <p:sp>
          <p:nvSpPr>
            <p:cNvPr id="43" name="Google Shape;7860;p57">
              <a:extLst>
                <a:ext uri="{FF2B5EF4-FFF2-40B4-BE49-F238E27FC236}">
                  <a16:creationId xmlns:a16="http://schemas.microsoft.com/office/drawing/2014/main" id="{94BB23EF-D593-F072-C502-B5B185F5AE0C}"/>
                </a:ext>
              </a:extLst>
            </p:cNvPr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61;p57">
              <a:extLst>
                <a:ext uri="{FF2B5EF4-FFF2-40B4-BE49-F238E27FC236}">
                  <a16:creationId xmlns:a16="http://schemas.microsoft.com/office/drawing/2014/main" id="{B0FB82E2-67BE-3A43-ACA2-4A4B618707DE}"/>
                </a:ext>
              </a:extLst>
            </p:cNvPr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62;p57">
              <a:extLst>
                <a:ext uri="{FF2B5EF4-FFF2-40B4-BE49-F238E27FC236}">
                  <a16:creationId xmlns:a16="http://schemas.microsoft.com/office/drawing/2014/main" id="{1A9B83C4-74CB-2409-B984-F1BB7D75DFD3}"/>
                </a:ext>
              </a:extLst>
            </p:cNvPr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7863;p57">
              <a:extLst>
                <a:ext uri="{FF2B5EF4-FFF2-40B4-BE49-F238E27FC236}">
                  <a16:creationId xmlns:a16="http://schemas.microsoft.com/office/drawing/2014/main" id="{F5118A4E-29C9-6F23-5538-F5D87445E4B9}"/>
                </a:ext>
              </a:extLst>
            </p:cNvPr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64;p57">
              <a:extLst>
                <a:ext uri="{FF2B5EF4-FFF2-40B4-BE49-F238E27FC236}">
                  <a16:creationId xmlns:a16="http://schemas.microsoft.com/office/drawing/2014/main" id="{62282411-EC64-1F3B-B874-59DA9485FC84}"/>
                </a:ext>
              </a:extLst>
            </p:cNvPr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65;p57">
              <a:extLst>
                <a:ext uri="{FF2B5EF4-FFF2-40B4-BE49-F238E27FC236}">
                  <a16:creationId xmlns:a16="http://schemas.microsoft.com/office/drawing/2014/main" id="{2B61D8D6-59CD-6245-E6AE-88991AF896C2}"/>
                </a:ext>
              </a:extLst>
            </p:cNvPr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66;p57">
              <a:extLst>
                <a:ext uri="{FF2B5EF4-FFF2-40B4-BE49-F238E27FC236}">
                  <a16:creationId xmlns:a16="http://schemas.microsoft.com/office/drawing/2014/main" id="{642444D7-B69B-B2BF-B9AD-113256D20D3A}"/>
                </a:ext>
              </a:extLst>
            </p:cNvPr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67;p57">
              <a:extLst>
                <a:ext uri="{FF2B5EF4-FFF2-40B4-BE49-F238E27FC236}">
                  <a16:creationId xmlns:a16="http://schemas.microsoft.com/office/drawing/2014/main" id="{752ECACF-8D9F-1C17-2469-D130EB99E7E4}"/>
                </a:ext>
              </a:extLst>
            </p:cNvPr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68;p57">
              <a:extLst>
                <a:ext uri="{FF2B5EF4-FFF2-40B4-BE49-F238E27FC236}">
                  <a16:creationId xmlns:a16="http://schemas.microsoft.com/office/drawing/2014/main" id="{3CC1E14E-BAA3-2954-D08A-FBF5B20EE7B3}"/>
                </a:ext>
              </a:extLst>
            </p:cNvPr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7792;p57">
            <a:extLst>
              <a:ext uri="{FF2B5EF4-FFF2-40B4-BE49-F238E27FC236}">
                <a16:creationId xmlns:a16="http://schemas.microsoft.com/office/drawing/2014/main" id="{49545A8C-79EB-17FE-F254-E5F91E403BE9}"/>
              </a:ext>
            </a:extLst>
          </p:cNvPr>
          <p:cNvGrpSpPr/>
          <p:nvPr/>
        </p:nvGrpSpPr>
        <p:grpSpPr>
          <a:xfrm>
            <a:off x="8452129" y="1881246"/>
            <a:ext cx="354341" cy="353394"/>
            <a:chOff x="-46779100" y="3938500"/>
            <a:chExt cx="299325" cy="298525"/>
          </a:xfrm>
          <a:solidFill>
            <a:srgbClr val="05213B"/>
          </a:solidFill>
        </p:grpSpPr>
        <p:sp>
          <p:nvSpPr>
            <p:cNvPr id="53" name="Google Shape;7793;p57">
              <a:extLst>
                <a:ext uri="{FF2B5EF4-FFF2-40B4-BE49-F238E27FC236}">
                  <a16:creationId xmlns:a16="http://schemas.microsoft.com/office/drawing/2014/main" id="{6B54EC5C-9356-ABB5-08C3-A4BB95B8EBDC}"/>
                </a:ext>
              </a:extLst>
            </p:cNvPr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794;p57">
              <a:extLst>
                <a:ext uri="{FF2B5EF4-FFF2-40B4-BE49-F238E27FC236}">
                  <a16:creationId xmlns:a16="http://schemas.microsoft.com/office/drawing/2014/main" id="{FCEAB1FB-D741-C1E6-D5D7-5DB76BE56680}"/>
                </a:ext>
              </a:extLst>
            </p:cNvPr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>
          <a:extLst>
            <a:ext uri="{FF2B5EF4-FFF2-40B4-BE49-F238E27FC236}">
              <a16:creationId xmlns:a16="http://schemas.microsoft.com/office/drawing/2014/main" id="{9F66A06C-1856-0364-6020-91A1CD43B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>
            <a:extLst>
              <a:ext uri="{FF2B5EF4-FFF2-40B4-BE49-F238E27FC236}">
                <a16:creationId xmlns:a16="http://schemas.microsoft.com/office/drawing/2014/main" id="{5F61832D-DC9C-19CA-3410-D0F7843B2B2A}"/>
              </a:ext>
            </a:extLst>
          </p:cNvPr>
          <p:cNvSpPr/>
          <p:nvPr/>
        </p:nvSpPr>
        <p:spPr>
          <a:xfrm>
            <a:off x="1014000" y="326843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28">
            <a:extLst>
              <a:ext uri="{FF2B5EF4-FFF2-40B4-BE49-F238E27FC236}">
                <a16:creationId xmlns:a16="http://schemas.microsoft.com/office/drawing/2014/main" id="{1DA9E721-0A45-FBE9-1559-3B9DB51BF41E}"/>
              </a:ext>
            </a:extLst>
          </p:cNvPr>
          <p:cNvSpPr/>
          <p:nvPr/>
        </p:nvSpPr>
        <p:spPr>
          <a:xfrm>
            <a:off x="1014000" y="256708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28">
            <a:extLst>
              <a:ext uri="{FF2B5EF4-FFF2-40B4-BE49-F238E27FC236}">
                <a16:creationId xmlns:a16="http://schemas.microsoft.com/office/drawing/2014/main" id="{E3400196-6073-9EFD-D3BB-8A8DC5EA7253}"/>
              </a:ext>
            </a:extLst>
          </p:cNvPr>
          <p:cNvSpPr/>
          <p:nvPr/>
        </p:nvSpPr>
        <p:spPr>
          <a:xfrm>
            <a:off x="1014000" y="186573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>
            <a:extLst>
              <a:ext uri="{FF2B5EF4-FFF2-40B4-BE49-F238E27FC236}">
                <a16:creationId xmlns:a16="http://schemas.microsoft.com/office/drawing/2014/main" id="{AEC5F0C8-398D-6074-F57B-080F700A8AFC}"/>
              </a:ext>
            </a:extLst>
          </p:cNvPr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PLAYSTATION</a:t>
            </a:r>
            <a:endParaRPr dirty="0"/>
          </a:p>
        </p:txBody>
      </p:sp>
      <p:sp>
        <p:nvSpPr>
          <p:cNvPr id="404" name="Google Shape;404;p28">
            <a:extLst>
              <a:ext uri="{FF2B5EF4-FFF2-40B4-BE49-F238E27FC236}">
                <a16:creationId xmlns:a16="http://schemas.microsoft.com/office/drawing/2014/main" id="{62666463-BFD6-B0DF-BC14-84AFF01CD09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35706" y="205144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Powerful Hardware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5" name="Google Shape;405;p28">
            <a:extLst>
              <a:ext uri="{FF2B5EF4-FFF2-40B4-BE49-F238E27FC236}">
                <a16:creationId xmlns:a16="http://schemas.microsoft.com/office/drawing/2014/main" id="{F03A18FE-DDC3-B8B9-1909-E02C29E2E62C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1235706" y="345413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Great performance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6" name="Google Shape;406;p28">
            <a:extLst>
              <a:ext uri="{FF2B5EF4-FFF2-40B4-BE49-F238E27FC236}">
                <a16:creationId xmlns:a16="http://schemas.microsoft.com/office/drawing/2014/main" id="{8E36D9A3-CB76-56AD-41BA-81D5762DF6E7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1235706" y="275278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Lots of exclusive games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407" name="Google Shape;407;p28">
            <a:extLst>
              <a:ext uri="{FF2B5EF4-FFF2-40B4-BE49-F238E27FC236}">
                <a16:creationId xmlns:a16="http://schemas.microsoft.com/office/drawing/2014/main" id="{152C2B1C-EA61-A2F5-29F4-3EA7DDFA85DE}"/>
              </a:ext>
            </a:extLst>
          </p:cNvPr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>
            <a:extLst>
              <a:ext uri="{FF2B5EF4-FFF2-40B4-BE49-F238E27FC236}">
                <a16:creationId xmlns:a16="http://schemas.microsoft.com/office/drawing/2014/main" id="{A029F5FC-ED09-817A-E37E-69551951959C}"/>
              </a:ext>
            </a:extLst>
          </p:cNvPr>
          <p:cNvSpPr/>
          <p:nvPr/>
        </p:nvSpPr>
        <p:spPr>
          <a:xfrm>
            <a:off x="497700" y="1844282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8">
            <a:extLst>
              <a:ext uri="{FF2B5EF4-FFF2-40B4-BE49-F238E27FC236}">
                <a16:creationId xmlns:a16="http://schemas.microsoft.com/office/drawing/2014/main" id="{D8B1E4DA-12E4-DAB6-EF0B-AE70DCA7E298}"/>
              </a:ext>
            </a:extLst>
          </p:cNvPr>
          <p:cNvSpPr/>
          <p:nvPr/>
        </p:nvSpPr>
        <p:spPr>
          <a:xfrm>
            <a:off x="497700" y="2545632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1" name="Google Shape;411;p28">
            <a:extLst>
              <a:ext uri="{FF2B5EF4-FFF2-40B4-BE49-F238E27FC236}">
                <a16:creationId xmlns:a16="http://schemas.microsoft.com/office/drawing/2014/main" id="{F20A88DD-284A-C437-BF92-163AD014FEFF}"/>
              </a:ext>
            </a:extLst>
          </p:cNvPr>
          <p:cNvSpPr/>
          <p:nvPr/>
        </p:nvSpPr>
        <p:spPr>
          <a:xfrm>
            <a:off x="497700" y="3246982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" name="Google Shape;446;p29">
            <a:extLst>
              <a:ext uri="{FF2B5EF4-FFF2-40B4-BE49-F238E27FC236}">
                <a16:creationId xmlns:a16="http://schemas.microsoft.com/office/drawing/2014/main" id="{4D54205F-9E96-3EE4-4028-B93DE50DFA22}"/>
              </a:ext>
            </a:extLst>
          </p:cNvPr>
          <p:cNvSpPr/>
          <p:nvPr/>
        </p:nvSpPr>
        <p:spPr>
          <a:xfrm rot="10800000">
            <a:off x="6015425" y="188718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47;p29">
            <a:extLst>
              <a:ext uri="{FF2B5EF4-FFF2-40B4-BE49-F238E27FC236}">
                <a16:creationId xmlns:a16="http://schemas.microsoft.com/office/drawing/2014/main" id="{E7A3EC06-9322-4193-1327-7BC72779F4F5}"/>
              </a:ext>
            </a:extLst>
          </p:cNvPr>
          <p:cNvSpPr/>
          <p:nvPr/>
        </p:nvSpPr>
        <p:spPr>
          <a:xfrm rot="10800000">
            <a:off x="6015425" y="2590569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48;p29">
            <a:extLst>
              <a:ext uri="{FF2B5EF4-FFF2-40B4-BE49-F238E27FC236}">
                <a16:creationId xmlns:a16="http://schemas.microsoft.com/office/drawing/2014/main" id="{43D6B821-414B-F43E-6ADB-8352E8E9516D}"/>
              </a:ext>
            </a:extLst>
          </p:cNvPr>
          <p:cNvSpPr/>
          <p:nvPr/>
        </p:nvSpPr>
        <p:spPr>
          <a:xfrm rot="10800000">
            <a:off x="6015425" y="329393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50;p29">
            <a:extLst>
              <a:ext uri="{FF2B5EF4-FFF2-40B4-BE49-F238E27FC236}">
                <a16:creationId xmlns:a16="http://schemas.microsoft.com/office/drawing/2014/main" id="{E349A469-2F52-CCA8-1286-1AD9370E21D8}"/>
              </a:ext>
            </a:extLst>
          </p:cNvPr>
          <p:cNvSpPr/>
          <p:nvPr/>
        </p:nvSpPr>
        <p:spPr>
          <a:xfrm>
            <a:off x="8408325" y="1833719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51;p29">
            <a:extLst>
              <a:ext uri="{FF2B5EF4-FFF2-40B4-BE49-F238E27FC236}">
                <a16:creationId xmlns:a16="http://schemas.microsoft.com/office/drawing/2014/main" id="{97686638-6FD0-141D-E161-B28AC4A7DF14}"/>
              </a:ext>
            </a:extLst>
          </p:cNvPr>
          <p:cNvSpPr/>
          <p:nvPr/>
        </p:nvSpPr>
        <p:spPr>
          <a:xfrm>
            <a:off x="8408325" y="2535069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29">
            <a:extLst>
              <a:ext uri="{FF2B5EF4-FFF2-40B4-BE49-F238E27FC236}">
                <a16:creationId xmlns:a16="http://schemas.microsoft.com/office/drawing/2014/main" id="{27667D70-2B71-E24C-672B-FA8933C4D561}"/>
              </a:ext>
            </a:extLst>
          </p:cNvPr>
          <p:cNvSpPr/>
          <p:nvPr/>
        </p:nvSpPr>
        <p:spPr>
          <a:xfrm>
            <a:off x="8408325" y="3236419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556;p29">
            <a:extLst>
              <a:ext uri="{FF2B5EF4-FFF2-40B4-BE49-F238E27FC236}">
                <a16:creationId xmlns:a16="http://schemas.microsoft.com/office/drawing/2014/main" id="{07345FD6-612B-8F43-D125-8CE3F2059B12}"/>
              </a:ext>
            </a:extLst>
          </p:cNvPr>
          <p:cNvSpPr txBox="1">
            <a:spLocks/>
          </p:cNvSpPr>
          <p:nvPr/>
        </p:nvSpPr>
        <p:spPr>
          <a:xfrm>
            <a:off x="5898256" y="2056132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r"/>
            <a:r>
              <a:rPr lang="en-US" dirty="0">
                <a:solidFill>
                  <a:srgbClr val="0E2A47"/>
                </a:solidFill>
              </a:rPr>
              <a:t>Higher price</a:t>
            </a:r>
          </a:p>
        </p:txBody>
      </p:sp>
      <p:sp>
        <p:nvSpPr>
          <p:cNvPr id="14" name="Google Shape;557;p29">
            <a:extLst>
              <a:ext uri="{FF2B5EF4-FFF2-40B4-BE49-F238E27FC236}">
                <a16:creationId xmlns:a16="http://schemas.microsoft.com/office/drawing/2014/main" id="{7BDC8178-0CE4-5F8C-AB53-15F5ECB0DCF3}"/>
              </a:ext>
            </a:extLst>
          </p:cNvPr>
          <p:cNvSpPr txBox="1">
            <a:spLocks/>
          </p:cNvSpPr>
          <p:nvPr/>
        </p:nvSpPr>
        <p:spPr>
          <a:xfrm>
            <a:off x="5898256" y="3458819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r"/>
            <a:r>
              <a:rPr lang="en-US" dirty="0">
                <a:solidFill>
                  <a:srgbClr val="0E2A47"/>
                </a:solidFill>
              </a:rPr>
              <a:t>PS plus</a:t>
            </a:r>
          </a:p>
        </p:txBody>
      </p:sp>
      <p:sp>
        <p:nvSpPr>
          <p:cNvPr id="15" name="Google Shape;558;p29">
            <a:extLst>
              <a:ext uri="{FF2B5EF4-FFF2-40B4-BE49-F238E27FC236}">
                <a16:creationId xmlns:a16="http://schemas.microsoft.com/office/drawing/2014/main" id="{01532C22-38C1-8B59-8C86-2D7BD0873DFE}"/>
              </a:ext>
            </a:extLst>
          </p:cNvPr>
          <p:cNvSpPr txBox="1">
            <a:spLocks/>
          </p:cNvSpPr>
          <p:nvPr/>
        </p:nvSpPr>
        <p:spPr>
          <a:xfrm>
            <a:off x="5898256" y="2757475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r"/>
            <a:r>
              <a:rPr lang="en-US" dirty="0">
                <a:solidFill>
                  <a:srgbClr val="0E2A47"/>
                </a:solidFill>
              </a:rPr>
              <a:t>Poor compatibility</a:t>
            </a:r>
          </a:p>
        </p:txBody>
      </p:sp>
      <p:pic>
        <p:nvPicPr>
          <p:cNvPr id="2050" name="Picture 2" descr="Ps4 Clipart Images | Free Download | PNG Transparent Background - Pngtree">
            <a:extLst>
              <a:ext uri="{FF2B5EF4-FFF2-40B4-BE49-F238E27FC236}">
                <a16:creationId xmlns:a16="http://schemas.microsoft.com/office/drawing/2014/main" id="{B51C22BA-4B5D-027E-7AAA-C111E83C7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277" y="1208448"/>
            <a:ext cx="3088675" cy="308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403;p28">
            <a:extLst>
              <a:ext uri="{FF2B5EF4-FFF2-40B4-BE49-F238E27FC236}">
                <a16:creationId xmlns:a16="http://schemas.microsoft.com/office/drawing/2014/main" id="{CECAE53C-028D-D23E-9271-B54E6E51B84A}"/>
              </a:ext>
            </a:extLst>
          </p:cNvPr>
          <p:cNvSpPr txBox="1">
            <a:spLocks/>
          </p:cNvSpPr>
          <p:nvPr/>
        </p:nvSpPr>
        <p:spPr>
          <a:xfrm>
            <a:off x="1428973" y="1258221"/>
            <a:ext cx="1353111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dirty="0"/>
              <a:t>PROS</a:t>
            </a:r>
          </a:p>
        </p:txBody>
      </p:sp>
      <p:sp>
        <p:nvSpPr>
          <p:cNvPr id="17" name="Google Shape;403;p28">
            <a:extLst>
              <a:ext uri="{FF2B5EF4-FFF2-40B4-BE49-F238E27FC236}">
                <a16:creationId xmlns:a16="http://schemas.microsoft.com/office/drawing/2014/main" id="{47DCAA3E-D4EB-4F23-F6D1-81ECDA117AD4}"/>
              </a:ext>
            </a:extLst>
          </p:cNvPr>
          <p:cNvSpPr txBox="1">
            <a:spLocks/>
          </p:cNvSpPr>
          <p:nvPr/>
        </p:nvSpPr>
        <p:spPr>
          <a:xfrm>
            <a:off x="6650583" y="1196107"/>
            <a:ext cx="1353111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dirty="0"/>
              <a:t>CONS</a:t>
            </a:r>
          </a:p>
        </p:txBody>
      </p:sp>
      <p:grpSp>
        <p:nvGrpSpPr>
          <p:cNvPr id="18" name="Google Shape;3325;p57">
            <a:extLst>
              <a:ext uri="{FF2B5EF4-FFF2-40B4-BE49-F238E27FC236}">
                <a16:creationId xmlns:a16="http://schemas.microsoft.com/office/drawing/2014/main" id="{70E373D5-7F52-C005-77A9-DD26CBD2C0DE}"/>
              </a:ext>
            </a:extLst>
          </p:cNvPr>
          <p:cNvGrpSpPr/>
          <p:nvPr/>
        </p:nvGrpSpPr>
        <p:grpSpPr>
          <a:xfrm>
            <a:off x="8476409" y="1912885"/>
            <a:ext cx="287731" cy="265567"/>
            <a:chOff x="3657600" y="1176337"/>
            <a:chExt cx="4876799" cy="4501133"/>
          </a:xfrm>
          <a:solidFill>
            <a:srgbClr val="051F35"/>
          </a:solidFill>
        </p:grpSpPr>
        <p:sp>
          <p:nvSpPr>
            <p:cNvPr id="19" name="Google Shape;3326;p57">
              <a:extLst>
                <a:ext uri="{FF2B5EF4-FFF2-40B4-BE49-F238E27FC236}">
                  <a16:creationId xmlns:a16="http://schemas.microsoft.com/office/drawing/2014/main" id="{E9C32670-0E18-BA64-17E7-72BFD3EC0833}"/>
                </a:ext>
              </a:extLst>
            </p:cNvPr>
            <p:cNvSpPr/>
            <p:nvPr/>
          </p:nvSpPr>
          <p:spPr>
            <a:xfrm>
              <a:off x="3657600" y="1176337"/>
              <a:ext cx="3558921" cy="4501133"/>
            </a:xfrm>
            <a:custGeom>
              <a:avLst/>
              <a:gdLst/>
              <a:ahLst/>
              <a:cxnLst/>
              <a:rect l="l" t="t" r="r" b="b"/>
              <a:pathLst>
                <a:path w="3558921" h="4501133" extrusionOk="0">
                  <a:moveTo>
                    <a:pt x="3269647" y="871061"/>
                  </a:moveTo>
                  <a:lnTo>
                    <a:pt x="3131915" y="871061"/>
                  </a:lnTo>
                  <a:cubicBezTo>
                    <a:pt x="3156204" y="828770"/>
                    <a:pt x="3170206" y="779717"/>
                    <a:pt x="3170206" y="727520"/>
                  </a:cubicBezTo>
                  <a:lnTo>
                    <a:pt x="3170206" y="289274"/>
                  </a:lnTo>
                  <a:cubicBezTo>
                    <a:pt x="3170206" y="129731"/>
                    <a:pt x="3040475" y="0"/>
                    <a:pt x="2880932" y="0"/>
                  </a:cubicBezTo>
                  <a:lnTo>
                    <a:pt x="289274" y="0"/>
                  </a:lnTo>
                  <a:cubicBezTo>
                    <a:pt x="129731" y="0"/>
                    <a:pt x="0" y="129826"/>
                    <a:pt x="0" y="289370"/>
                  </a:cubicBezTo>
                  <a:lnTo>
                    <a:pt x="0" y="727615"/>
                  </a:lnTo>
                  <a:cubicBezTo>
                    <a:pt x="0" y="887159"/>
                    <a:pt x="129731" y="1016889"/>
                    <a:pt x="289274" y="1016889"/>
                  </a:cubicBezTo>
                  <a:lnTo>
                    <a:pt x="427006" y="1016889"/>
                  </a:lnTo>
                  <a:cubicBezTo>
                    <a:pt x="402717" y="1059180"/>
                    <a:pt x="388715" y="1108234"/>
                    <a:pt x="388715" y="1160431"/>
                  </a:cubicBezTo>
                  <a:lnTo>
                    <a:pt x="388715" y="1598676"/>
                  </a:lnTo>
                  <a:cubicBezTo>
                    <a:pt x="388715" y="1650873"/>
                    <a:pt x="402717" y="1699832"/>
                    <a:pt x="427006" y="1742218"/>
                  </a:cubicBezTo>
                  <a:lnTo>
                    <a:pt x="289274" y="1742218"/>
                  </a:lnTo>
                  <a:cubicBezTo>
                    <a:pt x="129731" y="1742218"/>
                    <a:pt x="0" y="1871948"/>
                    <a:pt x="0" y="2031492"/>
                  </a:cubicBezTo>
                  <a:lnTo>
                    <a:pt x="0" y="2469737"/>
                  </a:lnTo>
                  <a:cubicBezTo>
                    <a:pt x="0" y="2595848"/>
                    <a:pt x="81153" y="2703386"/>
                    <a:pt x="194024" y="2742819"/>
                  </a:cubicBezTo>
                  <a:cubicBezTo>
                    <a:pt x="163544" y="2788634"/>
                    <a:pt x="145828" y="2843498"/>
                    <a:pt x="145828" y="2902553"/>
                  </a:cubicBezTo>
                  <a:lnTo>
                    <a:pt x="145828" y="3340799"/>
                  </a:lnTo>
                  <a:cubicBezTo>
                    <a:pt x="145828" y="3399854"/>
                    <a:pt x="163640" y="3454718"/>
                    <a:pt x="194024" y="3500533"/>
                  </a:cubicBezTo>
                  <a:cubicBezTo>
                    <a:pt x="81153" y="3539966"/>
                    <a:pt x="0" y="3647504"/>
                    <a:pt x="0" y="3773615"/>
                  </a:cubicBezTo>
                  <a:lnTo>
                    <a:pt x="0" y="4211860"/>
                  </a:lnTo>
                  <a:cubicBezTo>
                    <a:pt x="0" y="4371404"/>
                    <a:pt x="129731" y="4501134"/>
                    <a:pt x="289274" y="4501134"/>
                  </a:cubicBezTo>
                  <a:lnTo>
                    <a:pt x="2511647" y="4501134"/>
                  </a:lnTo>
                  <a:cubicBezTo>
                    <a:pt x="2551938" y="4501134"/>
                    <a:pt x="2584514" y="4468464"/>
                    <a:pt x="2584514" y="4428268"/>
                  </a:cubicBezTo>
                  <a:cubicBezTo>
                    <a:pt x="2584514" y="4388073"/>
                    <a:pt x="2551843" y="4355402"/>
                    <a:pt x="2511647" y="4355402"/>
                  </a:cubicBezTo>
                  <a:lnTo>
                    <a:pt x="289274" y="4355402"/>
                  </a:lnTo>
                  <a:cubicBezTo>
                    <a:pt x="210122" y="4355402"/>
                    <a:pt x="145733" y="4291013"/>
                    <a:pt x="145733" y="4211860"/>
                  </a:cubicBezTo>
                  <a:lnTo>
                    <a:pt x="145733" y="3773615"/>
                  </a:lnTo>
                  <a:cubicBezTo>
                    <a:pt x="145733" y="3694462"/>
                    <a:pt x="210122" y="3630073"/>
                    <a:pt x="289274" y="3630073"/>
                  </a:cubicBezTo>
                  <a:lnTo>
                    <a:pt x="1698593" y="3630073"/>
                  </a:lnTo>
                  <a:cubicBezTo>
                    <a:pt x="1738884" y="3630073"/>
                    <a:pt x="1771460" y="3597402"/>
                    <a:pt x="1771460" y="3557207"/>
                  </a:cubicBezTo>
                  <a:cubicBezTo>
                    <a:pt x="1771460" y="3517011"/>
                    <a:pt x="1738789" y="3484340"/>
                    <a:pt x="1698593" y="3484340"/>
                  </a:cubicBezTo>
                  <a:lnTo>
                    <a:pt x="435007" y="3484340"/>
                  </a:lnTo>
                  <a:cubicBezTo>
                    <a:pt x="355854" y="3484340"/>
                    <a:pt x="291465" y="3419951"/>
                    <a:pt x="291465" y="3340799"/>
                  </a:cubicBezTo>
                  <a:lnTo>
                    <a:pt x="291465" y="2902553"/>
                  </a:lnTo>
                  <a:cubicBezTo>
                    <a:pt x="291465" y="2823401"/>
                    <a:pt x="355854" y="2759012"/>
                    <a:pt x="435007" y="2759012"/>
                  </a:cubicBezTo>
                  <a:lnTo>
                    <a:pt x="1565815" y="2759012"/>
                  </a:lnTo>
                  <a:cubicBezTo>
                    <a:pt x="1606106" y="2759012"/>
                    <a:pt x="1638681" y="2726341"/>
                    <a:pt x="1638681" y="2686145"/>
                  </a:cubicBezTo>
                  <a:cubicBezTo>
                    <a:pt x="1638681" y="2645950"/>
                    <a:pt x="1606010" y="2613279"/>
                    <a:pt x="1565815" y="2613279"/>
                  </a:cubicBezTo>
                  <a:lnTo>
                    <a:pt x="289274" y="2613279"/>
                  </a:lnTo>
                  <a:cubicBezTo>
                    <a:pt x="210122" y="2613279"/>
                    <a:pt x="145733" y="2548890"/>
                    <a:pt x="145733" y="2469737"/>
                  </a:cubicBezTo>
                  <a:lnTo>
                    <a:pt x="145733" y="2031492"/>
                  </a:lnTo>
                  <a:cubicBezTo>
                    <a:pt x="145733" y="1952339"/>
                    <a:pt x="210122" y="1887950"/>
                    <a:pt x="289274" y="1887950"/>
                  </a:cubicBezTo>
                  <a:lnTo>
                    <a:pt x="1978819" y="1887950"/>
                  </a:lnTo>
                  <a:cubicBezTo>
                    <a:pt x="2019110" y="1887950"/>
                    <a:pt x="2051685" y="1855280"/>
                    <a:pt x="2051685" y="1815084"/>
                  </a:cubicBezTo>
                  <a:cubicBezTo>
                    <a:pt x="2051685" y="1774889"/>
                    <a:pt x="2019014" y="1742218"/>
                    <a:pt x="1978819" y="1742218"/>
                  </a:cubicBezTo>
                  <a:lnTo>
                    <a:pt x="677990" y="1742218"/>
                  </a:lnTo>
                  <a:cubicBezTo>
                    <a:pt x="598837" y="1742218"/>
                    <a:pt x="534448" y="1677829"/>
                    <a:pt x="534448" y="1598676"/>
                  </a:cubicBezTo>
                  <a:lnTo>
                    <a:pt x="534448" y="1160431"/>
                  </a:lnTo>
                  <a:cubicBezTo>
                    <a:pt x="534448" y="1081278"/>
                    <a:pt x="598837" y="1016889"/>
                    <a:pt x="677990" y="1016889"/>
                  </a:cubicBezTo>
                  <a:lnTo>
                    <a:pt x="3269647" y="1016889"/>
                  </a:lnTo>
                  <a:cubicBezTo>
                    <a:pt x="3348799" y="1016889"/>
                    <a:pt x="3413189" y="1081278"/>
                    <a:pt x="3413189" y="1160431"/>
                  </a:cubicBezTo>
                  <a:lnTo>
                    <a:pt x="3413189" y="1214819"/>
                  </a:lnTo>
                  <a:cubicBezTo>
                    <a:pt x="3413189" y="1255109"/>
                    <a:pt x="3445764" y="1287685"/>
                    <a:pt x="3486055" y="1287685"/>
                  </a:cubicBezTo>
                  <a:cubicBezTo>
                    <a:pt x="3526346" y="1287685"/>
                    <a:pt x="3558921" y="1255014"/>
                    <a:pt x="3558921" y="1214819"/>
                  </a:cubicBezTo>
                  <a:lnTo>
                    <a:pt x="3558921" y="1160431"/>
                  </a:lnTo>
                  <a:cubicBezTo>
                    <a:pt x="3558921" y="1000887"/>
                    <a:pt x="3429191" y="871157"/>
                    <a:pt x="3269647" y="871157"/>
                  </a:cubicBezTo>
                  <a:close/>
                  <a:moveTo>
                    <a:pt x="3024473" y="727615"/>
                  </a:moveTo>
                  <a:cubicBezTo>
                    <a:pt x="3024473" y="806768"/>
                    <a:pt x="2960084" y="871157"/>
                    <a:pt x="2880932" y="871157"/>
                  </a:cubicBezTo>
                  <a:lnTo>
                    <a:pt x="289274" y="871157"/>
                  </a:lnTo>
                  <a:cubicBezTo>
                    <a:pt x="210122" y="871157"/>
                    <a:pt x="145733" y="806768"/>
                    <a:pt x="145733" y="727615"/>
                  </a:cubicBezTo>
                  <a:lnTo>
                    <a:pt x="145733" y="289370"/>
                  </a:lnTo>
                  <a:cubicBezTo>
                    <a:pt x="145733" y="210217"/>
                    <a:pt x="210122" y="145828"/>
                    <a:pt x="289274" y="145828"/>
                  </a:cubicBezTo>
                  <a:lnTo>
                    <a:pt x="2880932" y="145828"/>
                  </a:lnTo>
                  <a:cubicBezTo>
                    <a:pt x="2960084" y="145828"/>
                    <a:pt x="3024473" y="210217"/>
                    <a:pt x="3024473" y="289370"/>
                  </a:cubicBezTo>
                  <a:lnTo>
                    <a:pt x="3024473" y="727615"/>
                  </a:lnTo>
                  <a:lnTo>
                    <a:pt x="3024473" y="7276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327;p57">
              <a:extLst>
                <a:ext uri="{FF2B5EF4-FFF2-40B4-BE49-F238E27FC236}">
                  <a16:creationId xmlns:a16="http://schemas.microsoft.com/office/drawing/2014/main" id="{9D76A841-AD1E-217F-A4BA-F1307F61B2E9}"/>
                </a:ext>
              </a:extLst>
            </p:cNvPr>
            <p:cNvSpPr/>
            <p:nvPr/>
          </p:nvSpPr>
          <p:spPr>
            <a:xfrm>
              <a:off x="5364099" y="2507170"/>
              <a:ext cx="3170300" cy="3170110"/>
            </a:xfrm>
            <a:custGeom>
              <a:avLst/>
              <a:gdLst/>
              <a:ahLst/>
              <a:cxnLst/>
              <a:rect l="l" t="t" r="r" b="b"/>
              <a:pathLst>
                <a:path w="3170300" h="3170110" extrusionOk="0">
                  <a:moveTo>
                    <a:pt x="2449544" y="256222"/>
                  </a:moveTo>
                  <a:cubicBezTo>
                    <a:pt x="2415826" y="234220"/>
                    <a:pt x="2370677" y="243745"/>
                    <a:pt x="2348674" y="277463"/>
                  </a:cubicBezTo>
                  <a:cubicBezTo>
                    <a:pt x="2326672" y="311182"/>
                    <a:pt x="2336197" y="356330"/>
                    <a:pt x="2369915" y="378333"/>
                  </a:cubicBezTo>
                  <a:cubicBezTo>
                    <a:pt x="2779776" y="645414"/>
                    <a:pt x="3024473" y="1096613"/>
                    <a:pt x="3024473" y="1585151"/>
                  </a:cubicBezTo>
                  <a:cubicBezTo>
                    <a:pt x="3024473" y="2378774"/>
                    <a:pt x="2378774" y="3024473"/>
                    <a:pt x="1585150" y="3024473"/>
                  </a:cubicBezTo>
                  <a:cubicBezTo>
                    <a:pt x="791528" y="3024473"/>
                    <a:pt x="145828" y="2378774"/>
                    <a:pt x="145828" y="1585151"/>
                  </a:cubicBezTo>
                  <a:cubicBezTo>
                    <a:pt x="145828" y="791528"/>
                    <a:pt x="791528" y="145828"/>
                    <a:pt x="1585150" y="145828"/>
                  </a:cubicBezTo>
                  <a:cubicBezTo>
                    <a:pt x="1793557" y="145828"/>
                    <a:pt x="1994535" y="189357"/>
                    <a:pt x="2182463" y="275177"/>
                  </a:cubicBezTo>
                  <a:cubicBezTo>
                    <a:pt x="2219135" y="291941"/>
                    <a:pt x="2262283" y="275749"/>
                    <a:pt x="2279047" y="239173"/>
                  </a:cubicBezTo>
                  <a:cubicBezTo>
                    <a:pt x="2295811" y="202597"/>
                    <a:pt x="2279618" y="159353"/>
                    <a:pt x="2243042" y="142589"/>
                  </a:cubicBezTo>
                  <a:cubicBezTo>
                    <a:pt x="2035969" y="48006"/>
                    <a:pt x="1814608" y="0"/>
                    <a:pt x="1585150" y="0"/>
                  </a:cubicBezTo>
                  <a:cubicBezTo>
                    <a:pt x="711137" y="0"/>
                    <a:pt x="0" y="711041"/>
                    <a:pt x="0" y="1585055"/>
                  </a:cubicBezTo>
                  <a:cubicBezTo>
                    <a:pt x="0" y="2459070"/>
                    <a:pt x="711041" y="3170111"/>
                    <a:pt x="1585150" y="3170111"/>
                  </a:cubicBezTo>
                  <a:cubicBezTo>
                    <a:pt x="2459260" y="3170111"/>
                    <a:pt x="3170301" y="2459070"/>
                    <a:pt x="3170301" y="1585055"/>
                  </a:cubicBezTo>
                  <a:cubicBezTo>
                    <a:pt x="3170301" y="1047083"/>
                    <a:pt x="2900839" y="550259"/>
                    <a:pt x="2449544" y="2561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328;p57">
              <a:extLst>
                <a:ext uri="{FF2B5EF4-FFF2-40B4-BE49-F238E27FC236}">
                  <a16:creationId xmlns:a16="http://schemas.microsoft.com/office/drawing/2014/main" id="{FA6E8A02-4628-20E9-6AB1-29DF6A441983}"/>
                </a:ext>
              </a:extLst>
            </p:cNvPr>
            <p:cNvSpPr/>
            <p:nvPr/>
          </p:nvSpPr>
          <p:spPr>
            <a:xfrm>
              <a:off x="5807418" y="2950082"/>
              <a:ext cx="2283521" cy="2283904"/>
            </a:xfrm>
            <a:custGeom>
              <a:avLst/>
              <a:gdLst/>
              <a:ahLst/>
              <a:cxnLst/>
              <a:rect l="l" t="t" r="r" b="b"/>
              <a:pathLst>
                <a:path w="2283521" h="2283904" extrusionOk="0">
                  <a:moveTo>
                    <a:pt x="1949551" y="334518"/>
                  </a:moveTo>
                  <a:cubicBezTo>
                    <a:pt x="1733810" y="118777"/>
                    <a:pt x="1447012" y="0"/>
                    <a:pt x="1141926" y="0"/>
                  </a:cubicBezTo>
                  <a:cubicBezTo>
                    <a:pt x="836841" y="0"/>
                    <a:pt x="550043" y="118777"/>
                    <a:pt x="334301" y="334518"/>
                  </a:cubicBezTo>
                  <a:cubicBezTo>
                    <a:pt x="45885" y="622935"/>
                    <a:pt x="-67082" y="1046893"/>
                    <a:pt x="39408" y="1441037"/>
                  </a:cubicBezTo>
                  <a:cubicBezTo>
                    <a:pt x="49885" y="1479899"/>
                    <a:pt x="89890" y="1502855"/>
                    <a:pt x="128752" y="1492377"/>
                  </a:cubicBezTo>
                  <a:cubicBezTo>
                    <a:pt x="167614" y="1481899"/>
                    <a:pt x="190569" y="1441895"/>
                    <a:pt x="180092" y="1403032"/>
                  </a:cubicBezTo>
                  <a:cubicBezTo>
                    <a:pt x="87223" y="1059085"/>
                    <a:pt x="185807" y="689229"/>
                    <a:pt x="437362" y="437579"/>
                  </a:cubicBezTo>
                  <a:cubicBezTo>
                    <a:pt x="625576" y="249364"/>
                    <a:pt x="875798" y="145733"/>
                    <a:pt x="1141926" y="145733"/>
                  </a:cubicBezTo>
                  <a:cubicBezTo>
                    <a:pt x="1408055" y="145733"/>
                    <a:pt x="1658277" y="249364"/>
                    <a:pt x="1846491" y="437579"/>
                  </a:cubicBezTo>
                  <a:cubicBezTo>
                    <a:pt x="2235015" y="826103"/>
                    <a:pt x="2235015" y="1458278"/>
                    <a:pt x="1846491" y="1846802"/>
                  </a:cubicBezTo>
                  <a:cubicBezTo>
                    <a:pt x="1457966" y="2235327"/>
                    <a:pt x="825887" y="2235327"/>
                    <a:pt x="437362" y="1846802"/>
                  </a:cubicBezTo>
                  <a:cubicBezTo>
                    <a:pt x="367544" y="1776984"/>
                    <a:pt x="308775" y="1697831"/>
                    <a:pt x="262674" y="1611630"/>
                  </a:cubicBezTo>
                  <a:cubicBezTo>
                    <a:pt x="243719" y="1576102"/>
                    <a:pt x="199618" y="1562672"/>
                    <a:pt x="164090" y="1581722"/>
                  </a:cubicBezTo>
                  <a:cubicBezTo>
                    <a:pt x="128562" y="1600676"/>
                    <a:pt x="115227" y="1644872"/>
                    <a:pt x="134181" y="1680401"/>
                  </a:cubicBezTo>
                  <a:cubicBezTo>
                    <a:pt x="187045" y="1779270"/>
                    <a:pt x="254387" y="1869948"/>
                    <a:pt x="334301" y="1949863"/>
                  </a:cubicBezTo>
                  <a:cubicBezTo>
                    <a:pt x="556996" y="2172557"/>
                    <a:pt x="849509" y="2283905"/>
                    <a:pt x="1141926" y="2283905"/>
                  </a:cubicBezTo>
                  <a:cubicBezTo>
                    <a:pt x="1434344" y="2283905"/>
                    <a:pt x="1726952" y="2172557"/>
                    <a:pt x="1949551" y="1949863"/>
                  </a:cubicBezTo>
                  <a:cubicBezTo>
                    <a:pt x="2394845" y="1504569"/>
                    <a:pt x="2394845" y="779907"/>
                    <a:pt x="1949551" y="3345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329;p57">
              <a:extLst>
                <a:ext uri="{FF2B5EF4-FFF2-40B4-BE49-F238E27FC236}">
                  <a16:creationId xmlns:a16="http://schemas.microsoft.com/office/drawing/2014/main" id="{73889CE4-F38A-DFF2-0B00-86B8632EDAFA}"/>
                </a:ext>
              </a:extLst>
            </p:cNvPr>
            <p:cNvSpPr/>
            <p:nvPr/>
          </p:nvSpPr>
          <p:spPr>
            <a:xfrm>
              <a:off x="6546723" y="3359848"/>
              <a:ext cx="805243" cy="1464754"/>
            </a:xfrm>
            <a:custGeom>
              <a:avLst/>
              <a:gdLst/>
              <a:ahLst/>
              <a:cxnLst/>
              <a:rect l="l" t="t" r="r" b="b"/>
              <a:pathLst>
                <a:path w="805243" h="1464754" extrusionOk="0">
                  <a:moveTo>
                    <a:pt x="475488" y="665321"/>
                  </a:moveTo>
                  <a:lnTo>
                    <a:pt x="475488" y="263938"/>
                  </a:lnTo>
                  <a:cubicBezTo>
                    <a:pt x="581787" y="288703"/>
                    <a:pt x="659511" y="366141"/>
                    <a:pt x="659511" y="457581"/>
                  </a:cubicBezTo>
                  <a:cubicBezTo>
                    <a:pt x="659511" y="497872"/>
                    <a:pt x="692087" y="530447"/>
                    <a:pt x="732377" y="530447"/>
                  </a:cubicBezTo>
                  <a:cubicBezTo>
                    <a:pt x="772668" y="530447"/>
                    <a:pt x="805243" y="497776"/>
                    <a:pt x="805243" y="457581"/>
                  </a:cubicBezTo>
                  <a:cubicBezTo>
                    <a:pt x="805243" y="287369"/>
                    <a:pt x="662845" y="145447"/>
                    <a:pt x="475488" y="115729"/>
                  </a:cubicBezTo>
                  <a:lnTo>
                    <a:pt x="475488" y="72866"/>
                  </a:lnTo>
                  <a:cubicBezTo>
                    <a:pt x="475488" y="32575"/>
                    <a:pt x="442913" y="0"/>
                    <a:pt x="402622" y="0"/>
                  </a:cubicBezTo>
                  <a:cubicBezTo>
                    <a:pt x="362331" y="0"/>
                    <a:pt x="329755" y="32671"/>
                    <a:pt x="329755" y="72866"/>
                  </a:cubicBezTo>
                  <a:lnTo>
                    <a:pt x="329755" y="115729"/>
                  </a:lnTo>
                  <a:cubicBezTo>
                    <a:pt x="142399" y="145447"/>
                    <a:pt x="0" y="287369"/>
                    <a:pt x="0" y="457581"/>
                  </a:cubicBezTo>
                  <a:cubicBezTo>
                    <a:pt x="0" y="627793"/>
                    <a:pt x="142399" y="769715"/>
                    <a:pt x="329755" y="799433"/>
                  </a:cubicBezTo>
                  <a:lnTo>
                    <a:pt x="329755" y="1200817"/>
                  </a:lnTo>
                  <a:cubicBezTo>
                    <a:pt x="223456" y="1176052"/>
                    <a:pt x="145732" y="1098613"/>
                    <a:pt x="145732" y="1007174"/>
                  </a:cubicBezTo>
                  <a:cubicBezTo>
                    <a:pt x="145732" y="966883"/>
                    <a:pt x="113157" y="934307"/>
                    <a:pt x="72866" y="934307"/>
                  </a:cubicBezTo>
                  <a:cubicBezTo>
                    <a:pt x="32575" y="934307"/>
                    <a:pt x="0" y="966978"/>
                    <a:pt x="0" y="1007174"/>
                  </a:cubicBezTo>
                  <a:cubicBezTo>
                    <a:pt x="0" y="1177385"/>
                    <a:pt x="142399" y="1319308"/>
                    <a:pt x="329755" y="1349026"/>
                  </a:cubicBezTo>
                  <a:lnTo>
                    <a:pt x="329755" y="1391888"/>
                  </a:lnTo>
                  <a:cubicBezTo>
                    <a:pt x="329755" y="1432179"/>
                    <a:pt x="362331" y="1464754"/>
                    <a:pt x="402622" y="1464754"/>
                  </a:cubicBezTo>
                  <a:cubicBezTo>
                    <a:pt x="442913" y="1464754"/>
                    <a:pt x="475488" y="1432084"/>
                    <a:pt x="475488" y="1391888"/>
                  </a:cubicBezTo>
                  <a:lnTo>
                    <a:pt x="475488" y="1349026"/>
                  </a:lnTo>
                  <a:cubicBezTo>
                    <a:pt x="662845" y="1319308"/>
                    <a:pt x="805243" y="1177385"/>
                    <a:pt x="805243" y="1007174"/>
                  </a:cubicBezTo>
                  <a:cubicBezTo>
                    <a:pt x="805243" y="836962"/>
                    <a:pt x="662845" y="695039"/>
                    <a:pt x="475488" y="665321"/>
                  </a:cubicBezTo>
                  <a:close/>
                  <a:moveTo>
                    <a:pt x="329755" y="651224"/>
                  </a:moveTo>
                  <a:cubicBezTo>
                    <a:pt x="223456" y="626459"/>
                    <a:pt x="145732" y="549021"/>
                    <a:pt x="145732" y="457581"/>
                  </a:cubicBezTo>
                  <a:cubicBezTo>
                    <a:pt x="145732" y="366141"/>
                    <a:pt x="223456" y="288703"/>
                    <a:pt x="329755" y="263938"/>
                  </a:cubicBezTo>
                  <a:lnTo>
                    <a:pt x="329755" y="651129"/>
                  </a:lnTo>
                  <a:lnTo>
                    <a:pt x="329755" y="651129"/>
                  </a:lnTo>
                  <a:close/>
                  <a:moveTo>
                    <a:pt x="475488" y="1200817"/>
                  </a:moveTo>
                  <a:lnTo>
                    <a:pt x="475488" y="813626"/>
                  </a:lnTo>
                  <a:cubicBezTo>
                    <a:pt x="581787" y="838391"/>
                    <a:pt x="659511" y="915829"/>
                    <a:pt x="659511" y="1007269"/>
                  </a:cubicBezTo>
                  <a:cubicBezTo>
                    <a:pt x="659511" y="1098709"/>
                    <a:pt x="581787" y="1176147"/>
                    <a:pt x="475488" y="12009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" name="Google Shape;8007;p57">
            <a:extLst>
              <a:ext uri="{FF2B5EF4-FFF2-40B4-BE49-F238E27FC236}">
                <a16:creationId xmlns:a16="http://schemas.microsoft.com/office/drawing/2014/main" id="{A7552D0E-1A77-D91E-15BF-D8F1B06BE17C}"/>
              </a:ext>
            </a:extLst>
          </p:cNvPr>
          <p:cNvGrpSpPr/>
          <p:nvPr/>
        </p:nvGrpSpPr>
        <p:grpSpPr>
          <a:xfrm>
            <a:off x="547022" y="1881246"/>
            <a:ext cx="320245" cy="335096"/>
            <a:chOff x="-44512325" y="3176075"/>
            <a:chExt cx="300900" cy="300900"/>
          </a:xfrm>
          <a:solidFill>
            <a:srgbClr val="05213B"/>
          </a:solidFill>
        </p:grpSpPr>
        <p:sp>
          <p:nvSpPr>
            <p:cNvPr id="28" name="Google Shape;8008;p57">
              <a:extLst>
                <a:ext uri="{FF2B5EF4-FFF2-40B4-BE49-F238E27FC236}">
                  <a16:creationId xmlns:a16="http://schemas.microsoft.com/office/drawing/2014/main" id="{CA7476AB-67FF-CEF1-A77A-B42CD3F03024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09;p57">
              <a:extLst>
                <a:ext uri="{FF2B5EF4-FFF2-40B4-BE49-F238E27FC236}">
                  <a16:creationId xmlns:a16="http://schemas.microsoft.com/office/drawing/2014/main" id="{F90BF339-A868-458B-6822-6D561DEF4D8F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10;p57">
              <a:extLst>
                <a:ext uri="{FF2B5EF4-FFF2-40B4-BE49-F238E27FC236}">
                  <a16:creationId xmlns:a16="http://schemas.microsoft.com/office/drawing/2014/main" id="{5ADEA2C7-FC63-C668-C76D-E84EBAA0E0D2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8007;p57">
            <a:extLst>
              <a:ext uri="{FF2B5EF4-FFF2-40B4-BE49-F238E27FC236}">
                <a16:creationId xmlns:a16="http://schemas.microsoft.com/office/drawing/2014/main" id="{7040C8AD-5090-4597-58B1-73E3E9A92294}"/>
              </a:ext>
            </a:extLst>
          </p:cNvPr>
          <p:cNvGrpSpPr/>
          <p:nvPr/>
        </p:nvGrpSpPr>
        <p:grpSpPr>
          <a:xfrm>
            <a:off x="8459094" y="2579471"/>
            <a:ext cx="320245" cy="335096"/>
            <a:chOff x="-44512325" y="3176075"/>
            <a:chExt cx="300900" cy="300900"/>
          </a:xfrm>
          <a:solidFill>
            <a:srgbClr val="05213B"/>
          </a:solidFill>
        </p:grpSpPr>
        <p:sp>
          <p:nvSpPr>
            <p:cNvPr id="32" name="Google Shape;8008;p57">
              <a:extLst>
                <a:ext uri="{FF2B5EF4-FFF2-40B4-BE49-F238E27FC236}">
                  <a16:creationId xmlns:a16="http://schemas.microsoft.com/office/drawing/2014/main" id="{DF8052E6-FAAA-CEA4-459E-EF2FA748E4AC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09;p57">
              <a:extLst>
                <a:ext uri="{FF2B5EF4-FFF2-40B4-BE49-F238E27FC236}">
                  <a16:creationId xmlns:a16="http://schemas.microsoft.com/office/drawing/2014/main" id="{5AB334D0-FE1C-09D4-BE92-06EBB813216C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010;p57">
              <a:extLst>
                <a:ext uri="{FF2B5EF4-FFF2-40B4-BE49-F238E27FC236}">
                  <a16:creationId xmlns:a16="http://schemas.microsoft.com/office/drawing/2014/main" id="{E11B5A21-899C-F391-67F9-F49E897A7DFD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8007;p57">
            <a:extLst>
              <a:ext uri="{FF2B5EF4-FFF2-40B4-BE49-F238E27FC236}">
                <a16:creationId xmlns:a16="http://schemas.microsoft.com/office/drawing/2014/main" id="{9022D95F-C89E-A750-ED83-B5F2B893F6CA}"/>
              </a:ext>
            </a:extLst>
          </p:cNvPr>
          <p:cNvGrpSpPr/>
          <p:nvPr/>
        </p:nvGrpSpPr>
        <p:grpSpPr>
          <a:xfrm>
            <a:off x="549368" y="3268432"/>
            <a:ext cx="320245" cy="335096"/>
            <a:chOff x="-44512325" y="3176075"/>
            <a:chExt cx="300900" cy="300900"/>
          </a:xfrm>
          <a:solidFill>
            <a:srgbClr val="05213B"/>
          </a:solidFill>
        </p:grpSpPr>
        <p:sp>
          <p:nvSpPr>
            <p:cNvPr id="36" name="Google Shape;8008;p57">
              <a:extLst>
                <a:ext uri="{FF2B5EF4-FFF2-40B4-BE49-F238E27FC236}">
                  <a16:creationId xmlns:a16="http://schemas.microsoft.com/office/drawing/2014/main" id="{B21D68F2-5D85-D10E-B0C9-335A9A6724A2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009;p57">
              <a:extLst>
                <a:ext uri="{FF2B5EF4-FFF2-40B4-BE49-F238E27FC236}">
                  <a16:creationId xmlns:a16="http://schemas.microsoft.com/office/drawing/2014/main" id="{88F9AE38-D3A3-93D6-B49B-23DD1DBC6750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010;p57">
              <a:extLst>
                <a:ext uri="{FF2B5EF4-FFF2-40B4-BE49-F238E27FC236}">
                  <a16:creationId xmlns:a16="http://schemas.microsoft.com/office/drawing/2014/main" id="{69E658F6-A7EC-E9BE-D985-34777A921B5E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7859;p57">
            <a:extLst>
              <a:ext uri="{FF2B5EF4-FFF2-40B4-BE49-F238E27FC236}">
                <a16:creationId xmlns:a16="http://schemas.microsoft.com/office/drawing/2014/main" id="{AC05A906-D273-B8F0-E335-2FEEE742144B}"/>
              </a:ext>
            </a:extLst>
          </p:cNvPr>
          <p:cNvGrpSpPr/>
          <p:nvPr/>
        </p:nvGrpSpPr>
        <p:grpSpPr>
          <a:xfrm>
            <a:off x="8468863" y="3286326"/>
            <a:ext cx="300706" cy="299306"/>
            <a:chOff x="-49764975" y="3183375"/>
            <a:chExt cx="299300" cy="299125"/>
          </a:xfrm>
          <a:solidFill>
            <a:srgbClr val="051F35"/>
          </a:solidFill>
        </p:grpSpPr>
        <p:sp>
          <p:nvSpPr>
            <p:cNvPr id="50" name="Google Shape;7860;p57">
              <a:extLst>
                <a:ext uri="{FF2B5EF4-FFF2-40B4-BE49-F238E27FC236}">
                  <a16:creationId xmlns:a16="http://schemas.microsoft.com/office/drawing/2014/main" id="{D7ECE298-54DF-5031-F421-EB3E12AC4507}"/>
                </a:ext>
              </a:extLst>
            </p:cNvPr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61;p57">
              <a:extLst>
                <a:ext uri="{FF2B5EF4-FFF2-40B4-BE49-F238E27FC236}">
                  <a16:creationId xmlns:a16="http://schemas.microsoft.com/office/drawing/2014/main" id="{2B2361DB-D6B6-5307-45AE-CEABAE7C52DC}"/>
                </a:ext>
              </a:extLst>
            </p:cNvPr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862;p57">
              <a:extLst>
                <a:ext uri="{FF2B5EF4-FFF2-40B4-BE49-F238E27FC236}">
                  <a16:creationId xmlns:a16="http://schemas.microsoft.com/office/drawing/2014/main" id="{49C83C24-81F7-A274-269D-801DBBA5882B}"/>
                </a:ext>
              </a:extLst>
            </p:cNvPr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7863;p57">
              <a:extLst>
                <a:ext uri="{FF2B5EF4-FFF2-40B4-BE49-F238E27FC236}">
                  <a16:creationId xmlns:a16="http://schemas.microsoft.com/office/drawing/2014/main" id="{B6511CE9-4197-B436-4E36-312495230378}"/>
                </a:ext>
              </a:extLst>
            </p:cNvPr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864;p57">
              <a:extLst>
                <a:ext uri="{FF2B5EF4-FFF2-40B4-BE49-F238E27FC236}">
                  <a16:creationId xmlns:a16="http://schemas.microsoft.com/office/drawing/2014/main" id="{D43EBC85-581B-2D82-3AB8-A42B7F1F2F51}"/>
                </a:ext>
              </a:extLst>
            </p:cNvPr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865;p57">
              <a:extLst>
                <a:ext uri="{FF2B5EF4-FFF2-40B4-BE49-F238E27FC236}">
                  <a16:creationId xmlns:a16="http://schemas.microsoft.com/office/drawing/2014/main" id="{5D776170-F144-20C1-0AEA-CA1CE72C47A8}"/>
                </a:ext>
              </a:extLst>
            </p:cNvPr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866;p57">
              <a:extLst>
                <a:ext uri="{FF2B5EF4-FFF2-40B4-BE49-F238E27FC236}">
                  <a16:creationId xmlns:a16="http://schemas.microsoft.com/office/drawing/2014/main" id="{11386F6E-36D1-09F1-5570-9CCB2F119218}"/>
                </a:ext>
              </a:extLst>
            </p:cNvPr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867;p57">
              <a:extLst>
                <a:ext uri="{FF2B5EF4-FFF2-40B4-BE49-F238E27FC236}">
                  <a16:creationId xmlns:a16="http://schemas.microsoft.com/office/drawing/2014/main" id="{BC2D30B9-6F87-0E79-9EC1-48FBB15582D1}"/>
                </a:ext>
              </a:extLst>
            </p:cNvPr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868;p57">
              <a:extLst>
                <a:ext uri="{FF2B5EF4-FFF2-40B4-BE49-F238E27FC236}">
                  <a16:creationId xmlns:a16="http://schemas.microsoft.com/office/drawing/2014/main" id="{7A15CE3E-AD64-A448-76EA-C589C5CDD757}"/>
                </a:ext>
              </a:extLst>
            </p:cNvPr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7792;p57">
            <a:extLst>
              <a:ext uri="{FF2B5EF4-FFF2-40B4-BE49-F238E27FC236}">
                <a16:creationId xmlns:a16="http://schemas.microsoft.com/office/drawing/2014/main" id="{F18FCAC8-7678-88C8-74C6-9BAD3B904420}"/>
              </a:ext>
            </a:extLst>
          </p:cNvPr>
          <p:cNvGrpSpPr/>
          <p:nvPr/>
        </p:nvGrpSpPr>
        <p:grpSpPr>
          <a:xfrm>
            <a:off x="529973" y="2577564"/>
            <a:ext cx="354341" cy="353394"/>
            <a:chOff x="-46779100" y="3938500"/>
            <a:chExt cx="299325" cy="298525"/>
          </a:xfrm>
          <a:solidFill>
            <a:srgbClr val="05213B"/>
          </a:solidFill>
        </p:grpSpPr>
        <p:sp>
          <p:nvSpPr>
            <p:cNvPr id="60" name="Google Shape;7793;p57">
              <a:extLst>
                <a:ext uri="{FF2B5EF4-FFF2-40B4-BE49-F238E27FC236}">
                  <a16:creationId xmlns:a16="http://schemas.microsoft.com/office/drawing/2014/main" id="{B42CB228-D166-2653-4B61-EAC302A41C0B}"/>
                </a:ext>
              </a:extLst>
            </p:cNvPr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794;p57">
              <a:extLst>
                <a:ext uri="{FF2B5EF4-FFF2-40B4-BE49-F238E27FC236}">
                  <a16:creationId xmlns:a16="http://schemas.microsoft.com/office/drawing/2014/main" id="{11AAA349-9425-CC68-C114-5FC77A104A51}"/>
                </a:ext>
              </a:extLst>
            </p:cNvPr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38734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>
          <a:extLst>
            <a:ext uri="{FF2B5EF4-FFF2-40B4-BE49-F238E27FC236}">
              <a16:creationId xmlns:a16="http://schemas.microsoft.com/office/drawing/2014/main" id="{A9F81CBE-6F97-6EEE-23F2-6A9B7416D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>
            <a:extLst>
              <a:ext uri="{FF2B5EF4-FFF2-40B4-BE49-F238E27FC236}">
                <a16:creationId xmlns:a16="http://schemas.microsoft.com/office/drawing/2014/main" id="{BEDEF990-4BF4-3E23-F159-429B637FD70A}"/>
              </a:ext>
            </a:extLst>
          </p:cNvPr>
          <p:cNvSpPr/>
          <p:nvPr/>
        </p:nvSpPr>
        <p:spPr>
          <a:xfrm>
            <a:off x="1014000" y="326843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28">
            <a:extLst>
              <a:ext uri="{FF2B5EF4-FFF2-40B4-BE49-F238E27FC236}">
                <a16:creationId xmlns:a16="http://schemas.microsoft.com/office/drawing/2014/main" id="{713481A2-E221-5479-255F-AC2EA6F997E8}"/>
              </a:ext>
            </a:extLst>
          </p:cNvPr>
          <p:cNvSpPr/>
          <p:nvPr/>
        </p:nvSpPr>
        <p:spPr>
          <a:xfrm>
            <a:off x="1014000" y="256708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28">
            <a:extLst>
              <a:ext uri="{FF2B5EF4-FFF2-40B4-BE49-F238E27FC236}">
                <a16:creationId xmlns:a16="http://schemas.microsoft.com/office/drawing/2014/main" id="{91CB2D6A-CB88-4332-1369-F4661AAED305}"/>
              </a:ext>
            </a:extLst>
          </p:cNvPr>
          <p:cNvSpPr/>
          <p:nvPr/>
        </p:nvSpPr>
        <p:spPr>
          <a:xfrm>
            <a:off x="1014000" y="186573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>
            <a:extLst>
              <a:ext uri="{FF2B5EF4-FFF2-40B4-BE49-F238E27FC236}">
                <a16:creationId xmlns:a16="http://schemas.microsoft.com/office/drawing/2014/main" id="{8FE9CC5A-5B84-0057-68DF-93D7D0FA2B25}"/>
              </a:ext>
            </a:extLst>
          </p:cNvPr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NINTENDO</a:t>
            </a:r>
            <a:endParaRPr dirty="0"/>
          </a:p>
        </p:txBody>
      </p:sp>
      <p:sp>
        <p:nvSpPr>
          <p:cNvPr id="404" name="Google Shape;404;p28">
            <a:extLst>
              <a:ext uri="{FF2B5EF4-FFF2-40B4-BE49-F238E27FC236}">
                <a16:creationId xmlns:a16="http://schemas.microsoft.com/office/drawing/2014/main" id="{69725B8C-C42E-38FC-8D1C-6435B563475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35706" y="205144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Portable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5" name="Google Shape;405;p28">
            <a:extLst>
              <a:ext uri="{FF2B5EF4-FFF2-40B4-BE49-F238E27FC236}">
                <a16:creationId xmlns:a16="http://schemas.microsoft.com/office/drawing/2014/main" id="{E27AA93E-2529-C960-87D6-3007A53903C8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1235706" y="345413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Control schemes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6" name="Google Shape;406;p28">
            <a:extLst>
              <a:ext uri="{FF2B5EF4-FFF2-40B4-BE49-F238E27FC236}">
                <a16:creationId xmlns:a16="http://schemas.microsoft.com/office/drawing/2014/main" id="{10AA3413-D0E0-D71E-69A4-D9284CF48F70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1235706" y="275278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Lots of exclusive games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407" name="Google Shape;407;p28">
            <a:extLst>
              <a:ext uri="{FF2B5EF4-FFF2-40B4-BE49-F238E27FC236}">
                <a16:creationId xmlns:a16="http://schemas.microsoft.com/office/drawing/2014/main" id="{6F8186C9-B17F-DB2B-CE79-747CC6E820CE}"/>
              </a:ext>
            </a:extLst>
          </p:cNvPr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>
            <a:extLst>
              <a:ext uri="{FF2B5EF4-FFF2-40B4-BE49-F238E27FC236}">
                <a16:creationId xmlns:a16="http://schemas.microsoft.com/office/drawing/2014/main" id="{37AA8804-1195-6E54-A110-34C43E74B698}"/>
              </a:ext>
            </a:extLst>
          </p:cNvPr>
          <p:cNvSpPr/>
          <p:nvPr/>
        </p:nvSpPr>
        <p:spPr>
          <a:xfrm>
            <a:off x="497700" y="1844282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8">
            <a:extLst>
              <a:ext uri="{FF2B5EF4-FFF2-40B4-BE49-F238E27FC236}">
                <a16:creationId xmlns:a16="http://schemas.microsoft.com/office/drawing/2014/main" id="{DEA554A8-E617-3FE1-EBB9-70D1E18C0147}"/>
              </a:ext>
            </a:extLst>
          </p:cNvPr>
          <p:cNvSpPr/>
          <p:nvPr/>
        </p:nvSpPr>
        <p:spPr>
          <a:xfrm>
            <a:off x="497700" y="2545632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411" name="Google Shape;411;p28">
            <a:extLst>
              <a:ext uri="{FF2B5EF4-FFF2-40B4-BE49-F238E27FC236}">
                <a16:creationId xmlns:a16="http://schemas.microsoft.com/office/drawing/2014/main" id="{D0D39B11-602A-2973-0C2A-504075088609}"/>
              </a:ext>
            </a:extLst>
          </p:cNvPr>
          <p:cNvSpPr/>
          <p:nvPr/>
        </p:nvSpPr>
        <p:spPr>
          <a:xfrm>
            <a:off x="497700" y="3246982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2" name="Google Shape;446;p29">
            <a:extLst>
              <a:ext uri="{FF2B5EF4-FFF2-40B4-BE49-F238E27FC236}">
                <a16:creationId xmlns:a16="http://schemas.microsoft.com/office/drawing/2014/main" id="{FFE044BF-53BE-279B-E5BD-E22A979B1D31}"/>
              </a:ext>
            </a:extLst>
          </p:cNvPr>
          <p:cNvSpPr/>
          <p:nvPr/>
        </p:nvSpPr>
        <p:spPr>
          <a:xfrm rot="10800000">
            <a:off x="6015425" y="188718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47;p29">
            <a:extLst>
              <a:ext uri="{FF2B5EF4-FFF2-40B4-BE49-F238E27FC236}">
                <a16:creationId xmlns:a16="http://schemas.microsoft.com/office/drawing/2014/main" id="{AC52A835-5486-3345-2C5B-A1E674159C17}"/>
              </a:ext>
            </a:extLst>
          </p:cNvPr>
          <p:cNvSpPr/>
          <p:nvPr/>
        </p:nvSpPr>
        <p:spPr>
          <a:xfrm rot="10800000">
            <a:off x="6015425" y="2590569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48;p29">
            <a:extLst>
              <a:ext uri="{FF2B5EF4-FFF2-40B4-BE49-F238E27FC236}">
                <a16:creationId xmlns:a16="http://schemas.microsoft.com/office/drawing/2014/main" id="{5172EA25-4E83-8C34-34FD-8D37260DF635}"/>
              </a:ext>
            </a:extLst>
          </p:cNvPr>
          <p:cNvSpPr/>
          <p:nvPr/>
        </p:nvSpPr>
        <p:spPr>
          <a:xfrm rot="10800000">
            <a:off x="6015425" y="329393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50;p29">
            <a:extLst>
              <a:ext uri="{FF2B5EF4-FFF2-40B4-BE49-F238E27FC236}">
                <a16:creationId xmlns:a16="http://schemas.microsoft.com/office/drawing/2014/main" id="{EEF73F69-9680-5398-5C11-6B028BA6C7FF}"/>
              </a:ext>
            </a:extLst>
          </p:cNvPr>
          <p:cNvSpPr/>
          <p:nvPr/>
        </p:nvSpPr>
        <p:spPr>
          <a:xfrm>
            <a:off x="8408325" y="1833719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51;p29">
            <a:extLst>
              <a:ext uri="{FF2B5EF4-FFF2-40B4-BE49-F238E27FC236}">
                <a16:creationId xmlns:a16="http://schemas.microsoft.com/office/drawing/2014/main" id="{2B6AEE1B-7C92-680C-0631-445B3FD55841}"/>
              </a:ext>
            </a:extLst>
          </p:cNvPr>
          <p:cNvSpPr/>
          <p:nvPr/>
        </p:nvSpPr>
        <p:spPr>
          <a:xfrm>
            <a:off x="8408325" y="2535069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29">
            <a:extLst>
              <a:ext uri="{FF2B5EF4-FFF2-40B4-BE49-F238E27FC236}">
                <a16:creationId xmlns:a16="http://schemas.microsoft.com/office/drawing/2014/main" id="{1241945D-2C53-D132-23FF-277938B8F97B}"/>
              </a:ext>
            </a:extLst>
          </p:cNvPr>
          <p:cNvSpPr/>
          <p:nvPr/>
        </p:nvSpPr>
        <p:spPr>
          <a:xfrm>
            <a:off x="8408325" y="3236419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56;p29">
            <a:extLst>
              <a:ext uri="{FF2B5EF4-FFF2-40B4-BE49-F238E27FC236}">
                <a16:creationId xmlns:a16="http://schemas.microsoft.com/office/drawing/2014/main" id="{778E2D61-FFDC-8E98-0EA3-C3FED20EAE25}"/>
              </a:ext>
            </a:extLst>
          </p:cNvPr>
          <p:cNvSpPr txBox="1">
            <a:spLocks/>
          </p:cNvSpPr>
          <p:nvPr/>
        </p:nvSpPr>
        <p:spPr>
          <a:xfrm>
            <a:off x="5706533" y="1965427"/>
            <a:ext cx="2267723" cy="28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r"/>
            <a:r>
              <a:rPr lang="en-US" dirty="0">
                <a:solidFill>
                  <a:srgbClr val="0E2A47"/>
                </a:solidFill>
              </a:rPr>
              <a:t>Expensive</a:t>
            </a:r>
          </a:p>
        </p:txBody>
      </p:sp>
      <p:sp>
        <p:nvSpPr>
          <p:cNvPr id="14" name="Google Shape;557;p29">
            <a:extLst>
              <a:ext uri="{FF2B5EF4-FFF2-40B4-BE49-F238E27FC236}">
                <a16:creationId xmlns:a16="http://schemas.microsoft.com/office/drawing/2014/main" id="{15743912-9B13-F27C-C568-F15A209AAB96}"/>
              </a:ext>
            </a:extLst>
          </p:cNvPr>
          <p:cNvSpPr txBox="1">
            <a:spLocks/>
          </p:cNvSpPr>
          <p:nvPr/>
        </p:nvSpPr>
        <p:spPr>
          <a:xfrm>
            <a:off x="5898256" y="3458819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r"/>
            <a:r>
              <a:rPr lang="en-US" dirty="0">
                <a:solidFill>
                  <a:srgbClr val="0E2A47"/>
                </a:solidFill>
              </a:rPr>
              <a:t>Poor performance</a:t>
            </a:r>
          </a:p>
        </p:txBody>
      </p:sp>
      <p:sp>
        <p:nvSpPr>
          <p:cNvPr id="15" name="Google Shape;558;p29">
            <a:extLst>
              <a:ext uri="{FF2B5EF4-FFF2-40B4-BE49-F238E27FC236}">
                <a16:creationId xmlns:a16="http://schemas.microsoft.com/office/drawing/2014/main" id="{3FC0418A-11C9-2111-D7EE-D69FDDA69A15}"/>
              </a:ext>
            </a:extLst>
          </p:cNvPr>
          <p:cNvSpPr txBox="1">
            <a:spLocks/>
          </p:cNvSpPr>
          <p:nvPr/>
        </p:nvSpPr>
        <p:spPr>
          <a:xfrm>
            <a:off x="5898256" y="2757475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r"/>
            <a:r>
              <a:rPr lang="en-US" dirty="0">
                <a:solidFill>
                  <a:srgbClr val="0E2A47"/>
                </a:solidFill>
              </a:rPr>
              <a:t>Shoddy hardware</a:t>
            </a:r>
          </a:p>
        </p:txBody>
      </p:sp>
      <p:sp>
        <p:nvSpPr>
          <p:cNvPr id="16" name="Google Shape;403;p28">
            <a:extLst>
              <a:ext uri="{FF2B5EF4-FFF2-40B4-BE49-F238E27FC236}">
                <a16:creationId xmlns:a16="http://schemas.microsoft.com/office/drawing/2014/main" id="{5D579F6F-EC86-5AFB-19C5-FA608DB33EDB}"/>
              </a:ext>
            </a:extLst>
          </p:cNvPr>
          <p:cNvSpPr txBox="1">
            <a:spLocks/>
          </p:cNvSpPr>
          <p:nvPr/>
        </p:nvSpPr>
        <p:spPr>
          <a:xfrm>
            <a:off x="1428973" y="1258221"/>
            <a:ext cx="1353111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dirty="0"/>
              <a:t>PROS</a:t>
            </a:r>
          </a:p>
        </p:txBody>
      </p:sp>
      <p:sp>
        <p:nvSpPr>
          <p:cNvPr id="17" name="Google Shape;403;p28">
            <a:extLst>
              <a:ext uri="{FF2B5EF4-FFF2-40B4-BE49-F238E27FC236}">
                <a16:creationId xmlns:a16="http://schemas.microsoft.com/office/drawing/2014/main" id="{AC0F58B2-78DF-01A8-470E-D58FC7AEF352}"/>
              </a:ext>
            </a:extLst>
          </p:cNvPr>
          <p:cNvSpPr txBox="1">
            <a:spLocks/>
          </p:cNvSpPr>
          <p:nvPr/>
        </p:nvSpPr>
        <p:spPr>
          <a:xfrm>
            <a:off x="6650583" y="1196107"/>
            <a:ext cx="1353111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dirty="0"/>
              <a:t>CONS</a:t>
            </a:r>
          </a:p>
        </p:txBody>
      </p:sp>
      <p:pic>
        <p:nvPicPr>
          <p:cNvPr id="1026" name="Picture 2" descr="Nintendo Switch Game Controller and Accessories Clipart | PNG All">
            <a:extLst>
              <a:ext uri="{FF2B5EF4-FFF2-40B4-BE49-F238E27FC236}">
                <a16:creationId xmlns:a16="http://schemas.microsoft.com/office/drawing/2014/main" id="{ED06606B-EFFB-B0EA-2DD9-61739F6D8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450" y="1413870"/>
            <a:ext cx="2501025" cy="250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oogle Shape;3325;p57">
            <a:extLst>
              <a:ext uri="{FF2B5EF4-FFF2-40B4-BE49-F238E27FC236}">
                <a16:creationId xmlns:a16="http://schemas.microsoft.com/office/drawing/2014/main" id="{0B0B262E-D666-4A22-BA83-B0CB8FD7D8F7}"/>
              </a:ext>
            </a:extLst>
          </p:cNvPr>
          <p:cNvGrpSpPr/>
          <p:nvPr/>
        </p:nvGrpSpPr>
        <p:grpSpPr>
          <a:xfrm>
            <a:off x="8502434" y="1923448"/>
            <a:ext cx="287731" cy="265567"/>
            <a:chOff x="3657600" y="1176337"/>
            <a:chExt cx="4876799" cy="4501133"/>
          </a:xfrm>
          <a:solidFill>
            <a:srgbClr val="051F35"/>
          </a:solidFill>
        </p:grpSpPr>
        <p:sp>
          <p:nvSpPr>
            <p:cNvPr id="19" name="Google Shape;3326;p57">
              <a:extLst>
                <a:ext uri="{FF2B5EF4-FFF2-40B4-BE49-F238E27FC236}">
                  <a16:creationId xmlns:a16="http://schemas.microsoft.com/office/drawing/2014/main" id="{4C3E0BDB-58AA-E439-A821-7850DFC90F37}"/>
                </a:ext>
              </a:extLst>
            </p:cNvPr>
            <p:cNvSpPr/>
            <p:nvPr/>
          </p:nvSpPr>
          <p:spPr>
            <a:xfrm>
              <a:off x="3657600" y="1176337"/>
              <a:ext cx="3558921" cy="4501133"/>
            </a:xfrm>
            <a:custGeom>
              <a:avLst/>
              <a:gdLst/>
              <a:ahLst/>
              <a:cxnLst/>
              <a:rect l="l" t="t" r="r" b="b"/>
              <a:pathLst>
                <a:path w="3558921" h="4501133" extrusionOk="0">
                  <a:moveTo>
                    <a:pt x="3269647" y="871061"/>
                  </a:moveTo>
                  <a:lnTo>
                    <a:pt x="3131915" y="871061"/>
                  </a:lnTo>
                  <a:cubicBezTo>
                    <a:pt x="3156204" y="828770"/>
                    <a:pt x="3170206" y="779717"/>
                    <a:pt x="3170206" y="727520"/>
                  </a:cubicBezTo>
                  <a:lnTo>
                    <a:pt x="3170206" y="289274"/>
                  </a:lnTo>
                  <a:cubicBezTo>
                    <a:pt x="3170206" y="129731"/>
                    <a:pt x="3040475" y="0"/>
                    <a:pt x="2880932" y="0"/>
                  </a:cubicBezTo>
                  <a:lnTo>
                    <a:pt x="289274" y="0"/>
                  </a:lnTo>
                  <a:cubicBezTo>
                    <a:pt x="129731" y="0"/>
                    <a:pt x="0" y="129826"/>
                    <a:pt x="0" y="289370"/>
                  </a:cubicBezTo>
                  <a:lnTo>
                    <a:pt x="0" y="727615"/>
                  </a:lnTo>
                  <a:cubicBezTo>
                    <a:pt x="0" y="887159"/>
                    <a:pt x="129731" y="1016889"/>
                    <a:pt x="289274" y="1016889"/>
                  </a:cubicBezTo>
                  <a:lnTo>
                    <a:pt x="427006" y="1016889"/>
                  </a:lnTo>
                  <a:cubicBezTo>
                    <a:pt x="402717" y="1059180"/>
                    <a:pt x="388715" y="1108234"/>
                    <a:pt x="388715" y="1160431"/>
                  </a:cubicBezTo>
                  <a:lnTo>
                    <a:pt x="388715" y="1598676"/>
                  </a:lnTo>
                  <a:cubicBezTo>
                    <a:pt x="388715" y="1650873"/>
                    <a:pt x="402717" y="1699832"/>
                    <a:pt x="427006" y="1742218"/>
                  </a:cubicBezTo>
                  <a:lnTo>
                    <a:pt x="289274" y="1742218"/>
                  </a:lnTo>
                  <a:cubicBezTo>
                    <a:pt x="129731" y="1742218"/>
                    <a:pt x="0" y="1871948"/>
                    <a:pt x="0" y="2031492"/>
                  </a:cubicBezTo>
                  <a:lnTo>
                    <a:pt x="0" y="2469737"/>
                  </a:lnTo>
                  <a:cubicBezTo>
                    <a:pt x="0" y="2595848"/>
                    <a:pt x="81153" y="2703386"/>
                    <a:pt x="194024" y="2742819"/>
                  </a:cubicBezTo>
                  <a:cubicBezTo>
                    <a:pt x="163544" y="2788634"/>
                    <a:pt x="145828" y="2843498"/>
                    <a:pt x="145828" y="2902553"/>
                  </a:cubicBezTo>
                  <a:lnTo>
                    <a:pt x="145828" y="3340799"/>
                  </a:lnTo>
                  <a:cubicBezTo>
                    <a:pt x="145828" y="3399854"/>
                    <a:pt x="163640" y="3454718"/>
                    <a:pt x="194024" y="3500533"/>
                  </a:cubicBezTo>
                  <a:cubicBezTo>
                    <a:pt x="81153" y="3539966"/>
                    <a:pt x="0" y="3647504"/>
                    <a:pt x="0" y="3773615"/>
                  </a:cubicBezTo>
                  <a:lnTo>
                    <a:pt x="0" y="4211860"/>
                  </a:lnTo>
                  <a:cubicBezTo>
                    <a:pt x="0" y="4371404"/>
                    <a:pt x="129731" y="4501134"/>
                    <a:pt x="289274" y="4501134"/>
                  </a:cubicBezTo>
                  <a:lnTo>
                    <a:pt x="2511647" y="4501134"/>
                  </a:lnTo>
                  <a:cubicBezTo>
                    <a:pt x="2551938" y="4501134"/>
                    <a:pt x="2584514" y="4468464"/>
                    <a:pt x="2584514" y="4428268"/>
                  </a:cubicBezTo>
                  <a:cubicBezTo>
                    <a:pt x="2584514" y="4388073"/>
                    <a:pt x="2551843" y="4355402"/>
                    <a:pt x="2511647" y="4355402"/>
                  </a:cubicBezTo>
                  <a:lnTo>
                    <a:pt x="289274" y="4355402"/>
                  </a:lnTo>
                  <a:cubicBezTo>
                    <a:pt x="210122" y="4355402"/>
                    <a:pt x="145733" y="4291013"/>
                    <a:pt x="145733" y="4211860"/>
                  </a:cubicBezTo>
                  <a:lnTo>
                    <a:pt x="145733" y="3773615"/>
                  </a:lnTo>
                  <a:cubicBezTo>
                    <a:pt x="145733" y="3694462"/>
                    <a:pt x="210122" y="3630073"/>
                    <a:pt x="289274" y="3630073"/>
                  </a:cubicBezTo>
                  <a:lnTo>
                    <a:pt x="1698593" y="3630073"/>
                  </a:lnTo>
                  <a:cubicBezTo>
                    <a:pt x="1738884" y="3630073"/>
                    <a:pt x="1771460" y="3597402"/>
                    <a:pt x="1771460" y="3557207"/>
                  </a:cubicBezTo>
                  <a:cubicBezTo>
                    <a:pt x="1771460" y="3517011"/>
                    <a:pt x="1738789" y="3484340"/>
                    <a:pt x="1698593" y="3484340"/>
                  </a:cubicBezTo>
                  <a:lnTo>
                    <a:pt x="435007" y="3484340"/>
                  </a:lnTo>
                  <a:cubicBezTo>
                    <a:pt x="355854" y="3484340"/>
                    <a:pt x="291465" y="3419951"/>
                    <a:pt x="291465" y="3340799"/>
                  </a:cubicBezTo>
                  <a:lnTo>
                    <a:pt x="291465" y="2902553"/>
                  </a:lnTo>
                  <a:cubicBezTo>
                    <a:pt x="291465" y="2823401"/>
                    <a:pt x="355854" y="2759012"/>
                    <a:pt x="435007" y="2759012"/>
                  </a:cubicBezTo>
                  <a:lnTo>
                    <a:pt x="1565815" y="2759012"/>
                  </a:lnTo>
                  <a:cubicBezTo>
                    <a:pt x="1606106" y="2759012"/>
                    <a:pt x="1638681" y="2726341"/>
                    <a:pt x="1638681" y="2686145"/>
                  </a:cubicBezTo>
                  <a:cubicBezTo>
                    <a:pt x="1638681" y="2645950"/>
                    <a:pt x="1606010" y="2613279"/>
                    <a:pt x="1565815" y="2613279"/>
                  </a:cubicBezTo>
                  <a:lnTo>
                    <a:pt x="289274" y="2613279"/>
                  </a:lnTo>
                  <a:cubicBezTo>
                    <a:pt x="210122" y="2613279"/>
                    <a:pt x="145733" y="2548890"/>
                    <a:pt x="145733" y="2469737"/>
                  </a:cubicBezTo>
                  <a:lnTo>
                    <a:pt x="145733" y="2031492"/>
                  </a:lnTo>
                  <a:cubicBezTo>
                    <a:pt x="145733" y="1952339"/>
                    <a:pt x="210122" y="1887950"/>
                    <a:pt x="289274" y="1887950"/>
                  </a:cubicBezTo>
                  <a:lnTo>
                    <a:pt x="1978819" y="1887950"/>
                  </a:lnTo>
                  <a:cubicBezTo>
                    <a:pt x="2019110" y="1887950"/>
                    <a:pt x="2051685" y="1855280"/>
                    <a:pt x="2051685" y="1815084"/>
                  </a:cubicBezTo>
                  <a:cubicBezTo>
                    <a:pt x="2051685" y="1774889"/>
                    <a:pt x="2019014" y="1742218"/>
                    <a:pt x="1978819" y="1742218"/>
                  </a:cubicBezTo>
                  <a:lnTo>
                    <a:pt x="677990" y="1742218"/>
                  </a:lnTo>
                  <a:cubicBezTo>
                    <a:pt x="598837" y="1742218"/>
                    <a:pt x="534448" y="1677829"/>
                    <a:pt x="534448" y="1598676"/>
                  </a:cubicBezTo>
                  <a:lnTo>
                    <a:pt x="534448" y="1160431"/>
                  </a:lnTo>
                  <a:cubicBezTo>
                    <a:pt x="534448" y="1081278"/>
                    <a:pt x="598837" y="1016889"/>
                    <a:pt x="677990" y="1016889"/>
                  </a:cubicBezTo>
                  <a:lnTo>
                    <a:pt x="3269647" y="1016889"/>
                  </a:lnTo>
                  <a:cubicBezTo>
                    <a:pt x="3348799" y="1016889"/>
                    <a:pt x="3413189" y="1081278"/>
                    <a:pt x="3413189" y="1160431"/>
                  </a:cubicBezTo>
                  <a:lnTo>
                    <a:pt x="3413189" y="1214819"/>
                  </a:lnTo>
                  <a:cubicBezTo>
                    <a:pt x="3413189" y="1255109"/>
                    <a:pt x="3445764" y="1287685"/>
                    <a:pt x="3486055" y="1287685"/>
                  </a:cubicBezTo>
                  <a:cubicBezTo>
                    <a:pt x="3526346" y="1287685"/>
                    <a:pt x="3558921" y="1255014"/>
                    <a:pt x="3558921" y="1214819"/>
                  </a:cubicBezTo>
                  <a:lnTo>
                    <a:pt x="3558921" y="1160431"/>
                  </a:lnTo>
                  <a:cubicBezTo>
                    <a:pt x="3558921" y="1000887"/>
                    <a:pt x="3429191" y="871157"/>
                    <a:pt x="3269647" y="871157"/>
                  </a:cubicBezTo>
                  <a:close/>
                  <a:moveTo>
                    <a:pt x="3024473" y="727615"/>
                  </a:moveTo>
                  <a:cubicBezTo>
                    <a:pt x="3024473" y="806768"/>
                    <a:pt x="2960084" y="871157"/>
                    <a:pt x="2880932" y="871157"/>
                  </a:cubicBezTo>
                  <a:lnTo>
                    <a:pt x="289274" y="871157"/>
                  </a:lnTo>
                  <a:cubicBezTo>
                    <a:pt x="210122" y="871157"/>
                    <a:pt x="145733" y="806768"/>
                    <a:pt x="145733" y="727615"/>
                  </a:cubicBezTo>
                  <a:lnTo>
                    <a:pt x="145733" y="289370"/>
                  </a:lnTo>
                  <a:cubicBezTo>
                    <a:pt x="145733" y="210217"/>
                    <a:pt x="210122" y="145828"/>
                    <a:pt x="289274" y="145828"/>
                  </a:cubicBezTo>
                  <a:lnTo>
                    <a:pt x="2880932" y="145828"/>
                  </a:lnTo>
                  <a:cubicBezTo>
                    <a:pt x="2960084" y="145828"/>
                    <a:pt x="3024473" y="210217"/>
                    <a:pt x="3024473" y="289370"/>
                  </a:cubicBezTo>
                  <a:lnTo>
                    <a:pt x="3024473" y="727615"/>
                  </a:lnTo>
                  <a:lnTo>
                    <a:pt x="3024473" y="7276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327;p57">
              <a:extLst>
                <a:ext uri="{FF2B5EF4-FFF2-40B4-BE49-F238E27FC236}">
                  <a16:creationId xmlns:a16="http://schemas.microsoft.com/office/drawing/2014/main" id="{D6D19109-9B84-E92C-DDF8-9ED6F3BE26F4}"/>
                </a:ext>
              </a:extLst>
            </p:cNvPr>
            <p:cNvSpPr/>
            <p:nvPr/>
          </p:nvSpPr>
          <p:spPr>
            <a:xfrm>
              <a:off x="5364099" y="2507170"/>
              <a:ext cx="3170300" cy="3170110"/>
            </a:xfrm>
            <a:custGeom>
              <a:avLst/>
              <a:gdLst/>
              <a:ahLst/>
              <a:cxnLst/>
              <a:rect l="l" t="t" r="r" b="b"/>
              <a:pathLst>
                <a:path w="3170300" h="3170110" extrusionOk="0">
                  <a:moveTo>
                    <a:pt x="2449544" y="256222"/>
                  </a:moveTo>
                  <a:cubicBezTo>
                    <a:pt x="2415826" y="234220"/>
                    <a:pt x="2370677" y="243745"/>
                    <a:pt x="2348674" y="277463"/>
                  </a:cubicBezTo>
                  <a:cubicBezTo>
                    <a:pt x="2326672" y="311182"/>
                    <a:pt x="2336197" y="356330"/>
                    <a:pt x="2369915" y="378333"/>
                  </a:cubicBezTo>
                  <a:cubicBezTo>
                    <a:pt x="2779776" y="645414"/>
                    <a:pt x="3024473" y="1096613"/>
                    <a:pt x="3024473" y="1585151"/>
                  </a:cubicBezTo>
                  <a:cubicBezTo>
                    <a:pt x="3024473" y="2378774"/>
                    <a:pt x="2378774" y="3024473"/>
                    <a:pt x="1585150" y="3024473"/>
                  </a:cubicBezTo>
                  <a:cubicBezTo>
                    <a:pt x="791528" y="3024473"/>
                    <a:pt x="145828" y="2378774"/>
                    <a:pt x="145828" y="1585151"/>
                  </a:cubicBezTo>
                  <a:cubicBezTo>
                    <a:pt x="145828" y="791528"/>
                    <a:pt x="791528" y="145828"/>
                    <a:pt x="1585150" y="145828"/>
                  </a:cubicBezTo>
                  <a:cubicBezTo>
                    <a:pt x="1793557" y="145828"/>
                    <a:pt x="1994535" y="189357"/>
                    <a:pt x="2182463" y="275177"/>
                  </a:cubicBezTo>
                  <a:cubicBezTo>
                    <a:pt x="2219135" y="291941"/>
                    <a:pt x="2262283" y="275749"/>
                    <a:pt x="2279047" y="239173"/>
                  </a:cubicBezTo>
                  <a:cubicBezTo>
                    <a:pt x="2295811" y="202597"/>
                    <a:pt x="2279618" y="159353"/>
                    <a:pt x="2243042" y="142589"/>
                  </a:cubicBezTo>
                  <a:cubicBezTo>
                    <a:pt x="2035969" y="48006"/>
                    <a:pt x="1814608" y="0"/>
                    <a:pt x="1585150" y="0"/>
                  </a:cubicBezTo>
                  <a:cubicBezTo>
                    <a:pt x="711137" y="0"/>
                    <a:pt x="0" y="711041"/>
                    <a:pt x="0" y="1585055"/>
                  </a:cubicBezTo>
                  <a:cubicBezTo>
                    <a:pt x="0" y="2459070"/>
                    <a:pt x="711041" y="3170111"/>
                    <a:pt x="1585150" y="3170111"/>
                  </a:cubicBezTo>
                  <a:cubicBezTo>
                    <a:pt x="2459260" y="3170111"/>
                    <a:pt x="3170301" y="2459070"/>
                    <a:pt x="3170301" y="1585055"/>
                  </a:cubicBezTo>
                  <a:cubicBezTo>
                    <a:pt x="3170301" y="1047083"/>
                    <a:pt x="2900839" y="550259"/>
                    <a:pt x="2449544" y="2561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328;p57">
              <a:extLst>
                <a:ext uri="{FF2B5EF4-FFF2-40B4-BE49-F238E27FC236}">
                  <a16:creationId xmlns:a16="http://schemas.microsoft.com/office/drawing/2014/main" id="{E48B7698-4F44-8166-5246-97307818860A}"/>
                </a:ext>
              </a:extLst>
            </p:cNvPr>
            <p:cNvSpPr/>
            <p:nvPr/>
          </p:nvSpPr>
          <p:spPr>
            <a:xfrm>
              <a:off x="5807418" y="2950082"/>
              <a:ext cx="2283521" cy="2283904"/>
            </a:xfrm>
            <a:custGeom>
              <a:avLst/>
              <a:gdLst/>
              <a:ahLst/>
              <a:cxnLst/>
              <a:rect l="l" t="t" r="r" b="b"/>
              <a:pathLst>
                <a:path w="2283521" h="2283904" extrusionOk="0">
                  <a:moveTo>
                    <a:pt x="1949551" y="334518"/>
                  </a:moveTo>
                  <a:cubicBezTo>
                    <a:pt x="1733810" y="118777"/>
                    <a:pt x="1447012" y="0"/>
                    <a:pt x="1141926" y="0"/>
                  </a:cubicBezTo>
                  <a:cubicBezTo>
                    <a:pt x="836841" y="0"/>
                    <a:pt x="550043" y="118777"/>
                    <a:pt x="334301" y="334518"/>
                  </a:cubicBezTo>
                  <a:cubicBezTo>
                    <a:pt x="45885" y="622935"/>
                    <a:pt x="-67082" y="1046893"/>
                    <a:pt x="39408" y="1441037"/>
                  </a:cubicBezTo>
                  <a:cubicBezTo>
                    <a:pt x="49885" y="1479899"/>
                    <a:pt x="89890" y="1502855"/>
                    <a:pt x="128752" y="1492377"/>
                  </a:cubicBezTo>
                  <a:cubicBezTo>
                    <a:pt x="167614" y="1481899"/>
                    <a:pt x="190569" y="1441895"/>
                    <a:pt x="180092" y="1403032"/>
                  </a:cubicBezTo>
                  <a:cubicBezTo>
                    <a:pt x="87223" y="1059085"/>
                    <a:pt x="185807" y="689229"/>
                    <a:pt x="437362" y="437579"/>
                  </a:cubicBezTo>
                  <a:cubicBezTo>
                    <a:pt x="625576" y="249364"/>
                    <a:pt x="875798" y="145733"/>
                    <a:pt x="1141926" y="145733"/>
                  </a:cubicBezTo>
                  <a:cubicBezTo>
                    <a:pt x="1408055" y="145733"/>
                    <a:pt x="1658277" y="249364"/>
                    <a:pt x="1846491" y="437579"/>
                  </a:cubicBezTo>
                  <a:cubicBezTo>
                    <a:pt x="2235015" y="826103"/>
                    <a:pt x="2235015" y="1458278"/>
                    <a:pt x="1846491" y="1846802"/>
                  </a:cubicBezTo>
                  <a:cubicBezTo>
                    <a:pt x="1457966" y="2235327"/>
                    <a:pt x="825887" y="2235327"/>
                    <a:pt x="437362" y="1846802"/>
                  </a:cubicBezTo>
                  <a:cubicBezTo>
                    <a:pt x="367544" y="1776984"/>
                    <a:pt x="308775" y="1697831"/>
                    <a:pt x="262674" y="1611630"/>
                  </a:cubicBezTo>
                  <a:cubicBezTo>
                    <a:pt x="243719" y="1576102"/>
                    <a:pt x="199618" y="1562672"/>
                    <a:pt x="164090" y="1581722"/>
                  </a:cubicBezTo>
                  <a:cubicBezTo>
                    <a:pt x="128562" y="1600676"/>
                    <a:pt x="115227" y="1644872"/>
                    <a:pt x="134181" y="1680401"/>
                  </a:cubicBezTo>
                  <a:cubicBezTo>
                    <a:pt x="187045" y="1779270"/>
                    <a:pt x="254387" y="1869948"/>
                    <a:pt x="334301" y="1949863"/>
                  </a:cubicBezTo>
                  <a:cubicBezTo>
                    <a:pt x="556996" y="2172557"/>
                    <a:pt x="849509" y="2283905"/>
                    <a:pt x="1141926" y="2283905"/>
                  </a:cubicBezTo>
                  <a:cubicBezTo>
                    <a:pt x="1434344" y="2283905"/>
                    <a:pt x="1726952" y="2172557"/>
                    <a:pt x="1949551" y="1949863"/>
                  </a:cubicBezTo>
                  <a:cubicBezTo>
                    <a:pt x="2394845" y="1504569"/>
                    <a:pt x="2394845" y="779907"/>
                    <a:pt x="1949551" y="3345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329;p57">
              <a:extLst>
                <a:ext uri="{FF2B5EF4-FFF2-40B4-BE49-F238E27FC236}">
                  <a16:creationId xmlns:a16="http://schemas.microsoft.com/office/drawing/2014/main" id="{64BDF8D9-569F-14CB-A523-85EBD7098CF0}"/>
                </a:ext>
              </a:extLst>
            </p:cNvPr>
            <p:cNvSpPr/>
            <p:nvPr/>
          </p:nvSpPr>
          <p:spPr>
            <a:xfrm>
              <a:off x="6546723" y="3359848"/>
              <a:ext cx="805243" cy="1464754"/>
            </a:xfrm>
            <a:custGeom>
              <a:avLst/>
              <a:gdLst/>
              <a:ahLst/>
              <a:cxnLst/>
              <a:rect l="l" t="t" r="r" b="b"/>
              <a:pathLst>
                <a:path w="805243" h="1464754" extrusionOk="0">
                  <a:moveTo>
                    <a:pt x="475488" y="665321"/>
                  </a:moveTo>
                  <a:lnTo>
                    <a:pt x="475488" y="263938"/>
                  </a:lnTo>
                  <a:cubicBezTo>
                    <a:pt x="581787" y="288703"/>
                    <a:pt x="659511" y="366141"/>
                    <a:pt x="659511" y="457581"/>
                  </a:cubicBezTo>
                  <a:cubicBezTo>
                    <a:pt x="659511" y="497872"/>
                    <a:pt x="692087" y="530447"/>
                    <a:pt x="732377" y="530447"/>
                  </a:cubicBezTo>
                  <a:cubicBezTo>
                    <a:pt x="772668" y="530447"/>
                    <a:pt x="805243" y="497776"/>
                    <a:pt x="805243" y="457581"/>
                  </a:cubicBezTo>
                  <a:cubicBezTo>
                    <a:pt x="805243" y="287369"/>
                    <a:pt x="662845" y="145447"/>
                    <a:pt x="475488" y="115729"/>
                  </a:cubicBezTo>
                  <a:lnTo>
                    <a:pt x="475488" y="72866"/>
                  </a:lnTo>
                  <a:cubicBezTo>
                    <a:pt x="475488" y="32575"/>
                    <a:pt x="442913" y="0"/>
                    <a:pt x="402622" y="0"/>
                  </a:cubicBezTo>
                  <a:cubicBezTo>
                    <a:pt x="362331" y="0"/>
                    <a:pt x="329755" y="32671"/>
                    <a:pt x="329755" y="72866"/>
                  </a:cubicBezTo>
                  <a:lnTo>
                    <a:pt x="329755" y="115729"/>
                  </a:lnTo>
                  <a:cubicBezTo>
                    <a:pt x="142399" y="145447"/>
                    <a:pt x="0" y="287369"/>
                    <a:pt x="0" y="457581"/>
                  </a:cubicBezTo>
                  <a:cubicBezTo>
                    <a:pt x="0" y="627793"/>
                    <a:pt x="142399" y="769715"/>
                    <a:pt x="329755" y="799433"/>
                  </a:cubicBezTo>
                  <a:lnTo>
                    <a:pt x="329755" y="1200817"/>
                  </a:lnTo>
                  <a:cubicBezTo>
                    <a:pt x="223456" y="1176052"/>
                    <a:pt x="145732" y="1098613"/>
                    <a:pt x="145732" y="1007174"/>
                  </a:cubicBezTo>
                  <a:cubicBezTo>
                    <a:pt x="145732" y="966883"/>
                    <a:pt x="113157" y="934307"/>
                    <a:pt x="72866" y="934307"/>
                  </a:cubicBezTo>
                  <a:cubicBezTo>
                    <a:pt x="32575" y="934307"/>
                    <a:pt x="0" y="966978"/>
                    <a:pt x="0" y="1007174"/>
                  </a:cubicBezTo>
                  <a:cubicBezTo>
                    <a:pt x="0" y="1177385"/>
                    <a:pt x="142399" y="1319308"/>
                    <a:pt x="329755" y="1349026"/>
                  </a:cubicBezTo>
                  <a:lnTo>
                    <a:pt x="329755" y="1391888"/>
                  </a:lnTo>
                  <a:cubicBezTo>
                    <a:pt x="329755" y="1432179"/>
                    <a:pt x="362331" y="1464754"/>
                    <a:pt x="402622" y="1464754"/>
                  </a:cubicBezTo>
                  <a:cubicBezTo>
                    <a:pt x="442913" y="1464754"/>
                    <a:pt x="475488" y="1432084"/>
                    <a:pt x="475488" y="1391888"/>
                  </a:cubicBezTo>
                  <a:lnTo>
                    <a:pt x="475488" y="1349026"/>
                  </a:lnTo>
                  <a:cubicBezTo>
                    <a:pt x="662845" y="1319308"/>
                    <a:pt x="805243" y="1177385"/>
                    <a:pt x="805243" y="1007174"/>
                  </a:cubicBezTo>
                  <a:cubicBezTo>
                    <a:pt x="805243" y="836962"/>
                    <a:pt x="662845" y="695039"/>
                    <a:pt x="475488" y="665321"/>
                  </a:cubicBezTo>
                  <a:close/>
                  <a:moveTo>
                    <a:pt x="329755" y="651224"/>
                  </a:moveTo>
                  <a:cubicBezTo>
                    <a:pt x="223456" y="626459"/>
                    <a:pt x="145732" y="549021"/>
                    <a:pt x="145732" y="457581"/>
                  </a:cubicBezTo>
                  <a:cubicBezTo>
                    <a:pt x="145732" y="366141"/>
                    <a:pt x="223456" y="288703"/>
                    <a:pt x="329755" y="263938"/>
                  </a:cubicBezTo>
                  <a:lnTo>
                    <a:pt x="329755" y="651129"/>
                  </a:lnTo>
                  <a:lnTo>
                    <a:pt x="329755" y="651129"/>
                  </a:lnTo>
                  <a:close/>
                  <a:moveTo>
                    <a:pt x="475488" y="1200817"/>
                  </a:moveTo>
                  <a:lnTo>
                    <a:pt x="475488" y="813626"/>
                  </a:lnTo>
                  <a:cubicBezTo>
                    <a:pt x="581787" y="838391"/>
                    <a:pt x="659511" y="915829"/>
                    <a:pt x="659511" y="1007269"/>
                  </a:cubicBezTo>
                  <a:cubicBezTo>
                    <a:pt x="659511" y="1098709"/>
                    <a:pt x="581787" y="1176147"/>
                    <a:pt x="475488" y="12009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8007;p57">
            <a:extLst>
              <a:ext uri="{FF2B5EF4-FFF2-40B4-BE49-F238E27FC236}">
                <a16:creationId xmlns:a16="http://schemas.microsoft.com/office/drawing/2014/main" id="{AD9435C7-440D-7BCA-01F1-2F32F026E651}"/>
              </a:ext>
            </a:extLst>
          </p:cNvPr>
          <p:cNvGrpSpPr/>
          <p:nvPr/>
        </p:nvGrpSpPr>
        <p:grpSpPr>
          <a:xfrm>
            <a:off x="547022" y="1881246"/>
            <a:ext cx="320245" cy="335096"/>
            <a:chOff x="-44512325" y="3176075"/>
            <a:chExt cx="300900" cy="300900"/>
          </a:xfrm>
          <a:solidFill>
            <a:srgbClr val="05213B"/>
          </a:solidFill>
        </p:grpSpPr>
        <p:sp>
          <p:nvSpPr>
            <p:cNvPr id="24" name="Google Shape;8008;p57">
              <a:extLst>
                <a:ext uri="{FF2B5EF4-FFF2-40B4-BE49-F238E27FC236}">
                  <a16:creationId xmlns:a16="http://schemas.microsoft.com/office/drawing/2014/main" id="{C2043D61-83DF-EC4B-C12D-B7CE9C7F1830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09;p57">
              <a:extLst>
                <a:ext uri="{FF2B5EF4-FFF2-40B4-BE49-F238E27FC236}">
                  <a16:creationId xmlns:a16="http://schemas.microsoft.com/office/drawing/2014/main" id="{47293600-6B57-12EE-BB0F-42EC451B69EF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010;p57">
              <a:extLst>
                <a:ext uri="{FF2B5EF4-FFF2-40B4-BE49-F238E27FC236}">
                  <a16:creationId xmlns:a16="http://schemas.microsoft.com/office/drawing/2014/main" id="{0F75C852-5480-71D7-E676-6FCF7A9D76E0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8007;p57">
            <a:extLst>
              <a:ext uri="{FF2B5EF4-FFF2-40B4-BE49-F238E27FC236}">
                <a16:creationId xmlns:a16="http://schemas.microsoft.com/office/drawing/2014/main" id="{3C5EB15E-EA12-4EEA-DF82-6289A0807DAA}"/>
              </a:ext>
            </a:extLst>
          </p:cNvPr>
          <p:cNvGrpSpPr/>
          <p:nvPr/>
        </p:nvGrpSpPr>
        <p:grpSpPr>
          <a:xfrm>
            <a:off x="8443756" y="2611901"/>
            <a:ext cx="320245" cy="335096"/>
            <a:chOff x="-44512325" y="3176075"/>
            <a:chExt cx="300900" cy="300900"/>
          </a:xfrm>
          <a:solidFill>
            <a:srgbClr val="05213B"/>
          </a:solidFill>
        </p:grpSpPr>
        <p:sp>
          <p:nvSpPr>
            <p:cNvPr id="28" name="Google Shape;8008;p57">
              <a:extLst>
                <a:ext uri="{FF2B5EF4-FFF2-40B4-BE49-F238E27FC236}">
                  <a16:creationId xmlns:a16="http://schemas.microsoft.com/office/drawing/2014/main" id="{B43CA135-5B66-16E3-4C2D-D6CD72861D1E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09;p57">
              <a:extLst>
                <a:ext uri="{FF2B5EF4-FFF2-40B4-BE49-F238E27FC236}">
                  <a16:creationId xmlns:a16="http://schemas.microsoft.com/office/drawing/2014/main" id="{0A0B003F-0496-4351-9D73-2CF82D19E03F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10;p57">
              <a:extLst>
                <a:ext uri="{FF2B5EF4-FFF2-40B4-BE49-F238E27FC236}">
                  <a16:creationId xmlns:a16="http://schemas.microsoft.com/office/drawing/2014/main" id="{F57D7191-AF11-327F-0C55-C550E0CB5215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" name="Google Shape;8007;p57">
            <a:extLst>
              <a:ext uri="{FF2B5EF4-FFF2-40B4-BE49-F238E27FC236}">
                <a16:creationId xmlns:a16="http://schemas.microsoft.com/office/drawing/2014/main" id="{51D6757D-B0AB-C65B-8E04-4F1492BE4935}"/>
              </a:ext>
            </a:extLst>
          </p:cNvPr>
          <p:cNvGrpSpPr/>
          <p:nvPr/>
        </p:nvGrpSpPr>
        <p:grpSpPr>
          <a:xfrm>
            <a:off x="8443756" y="3293932"/>
            <a:ext cx="320245" cy="335096"/>
            <a:chOff x="-44512325" y="3176075"/>
            <a:chExt cx="300900" cy="300900"/>
          </a:xfrm>
          <a:solidFill>
            <a:srgbClr val="05213B"/>
          </a:solidFill>
        </p:grpSpPr>
        <p:sp>
          <p:nvSpPr>
            <p:cNvPr id="32" name="Google Shape;8008;p57">
              <a:extLst>
                <a:ext uri="{FF2B5EF4-FFF2-40B4-BE49-F238E27FC236}">
                  <a16:creationId xmlns:a16="http://schemas.microsoft.com/office/drawing/2014/main" id="{012F3113-4B11-8F87-804E-5FC46675923D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09;p57">
              <a:extLst>
                <a:ext uri="{FF2B5EF4-FFF2-40B4-BE49-F238E27FC236}">
                  <a16:creationId xmlns:a16="http://schemas.microsoft.com/office/drawing/2014/main" id="{27414AEC-D6E5-701B-C151-FF2E5E5906E4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010;p57">
              <a:extLst>
                <a:ext uri="{FF2B5EF4-FFF2-40B4-BE49-F238E27FC236}">
                  <a16:creationId xmlns:a16="http://schemas.microsoft.com/office/drawing/2014/main" id="{07373782-6552-F75D-C674-B0FC75D54C40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7859;p57">
            <a:extLst>
              <a:ext uri="{FF2B5EF4-FFF2-40B4-BE49-F238E27FC236}">
                <a16:creationId xmlns:a16="http://schemas.microsoft.com/office/drawing/2014/main" id="{C000BE6A-9EEA-48E6-2B9A-2230A2E7655E}"/>
              </a:ext>
            </a:extLst>
          </p:cNvPr>
          <p:cNvGrpSpPr/>
          <p:nvPr/>
        </p:nvGrpSpPr>
        <p:grpSpPr>
          <a:xfrm>
            <a:off x="566875" y="3322379"/>
            <a:ext cx="300706" cy="299306"/>
            <a:chOff x="-49764975" y="3183375"/>
            <a:chExt cx="299300" cy="299125"/>
          </a:xfrm>
          <a:solidFill>
            <a:srgbClr val="051F35"/>
          </a:solidFill>
        </p:grpSpPr>
        <p:sp>
          <p:nvSpPr>
            <p:cNvPr id="36" name="Google Shape;7860;p57">
              <a:extLst>
                <a:ext uri="{FF2B5EF4-FFF2-40B4-BE49-F238E27FC236}">
                  <a16:creationId xmlns:a16="http://schemas.microsoft.com/office/drawing/2014/main" id="{AA3E64F2-8EC7-7414-B30F-6B075083789F}"/>
                </a:ext>
              </a:extLst>
            </p:cNvPr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61;p57">
              <a:extLst>
                <a:ext uri="{FF2B5EF4-FFF2-40B4-BE49-F238E27FC236}">
                  <a16:creationId xmlns:a16="http://schemas.microsoft.com/office/drawing/2014/main" id="{535E9969-03CD-2E98-A7A9-90FE920669E3}"/>
                </a:ext>
              </a:extLst>
            </p:cNvPr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62;p57">
              <a:extLst>
                <a:ext uri="{FF2B5EF4-FFF2-40B4-BE49-F238E27FC236}">
                  <a16:creationId xmlns:a16="http://schemas.microsoft.com/office/drawing/2014/main" id="{A697BDB6-6D2E-22A0-F56D-6A8C9D31F50F}"/>
                </a:ext>
              </a:extLst>
            </p:cNvPr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7863;p57">
              <a:extLst>
                <a:ext uri="{FF2B5EF4-FFF2-40B4-BE49-F238E27FC236}">
                  <a16:creationId xmlns:a16="http://schemas.microsoft.com/office/drawing/2014/main" id="{AF5CC20C-6787-33B0-EA48-85D9F64CB297}"/>
                </a:ext>
              </a:extLst>
            </p:cNvPr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64;p57">
              <a:extLst>
                <a:ext uri="{FF2B5EF4-FFF2-40B4-BE49-F238E27FC236}">
                  <a16:creationId xmlns:a16="http://schemas.microsoft.com/office/drawing/2014/main" id="{37E65436-6896-5622-73D4-9D669738200B}"/>
                </a:ext>
              </a:extLst>
            </p:cNvPr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65;p57">
              <a:extLst>
                <a:ext uri="{FF2B5EF4-FFF2-40B4-BE49-F238E27FC236}">
                  <a16:creationId xmlns:a16="http://schemas.microsoft.com/office/drawing/2014/main" id="{55CFF36E-81CE-EC8F-F483-908D74405978}"/>
                </a:ext>
              </a:extLst>
            </p:cNvPr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66;p57">
              <a:extLst>
                <a:ext uri="{FF2B5EF4-FFF2-40B4-BE49-F238E27FC236}">
                  <a16:creationId xmlns:a16="http://schemas.microsoft.com/office/drawing/2014/main" id="{AF0B6C3C-A40A-EEFB-D6AB-F561483973F8}"/>
                </a:ext>
              </a:extLst>
            </p:cNvPr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67;p57">
              <a:extLst>
                <a:ext uri="{FF2B5EF4-FFF2-40B4-BE49-F238E27FC236}">
                  <a16:creationId xmlns:a16="http://schemas.microsoft.com/office/drawing/2014/main" id="{05293571-6D06-D960-548F-6B9AEAD7F070}"/>
                </a:ext>
              </a:extLst>
            </p:cNvPr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68;p57">
              <a:extLst>
                <a:ext uri="{FF2B5EF4-FFF2-40B4-BE49-F238E27FC236}">
                  <a16:creationId xmlns:a16="http://schemas.microsoft.com/office/drawing/2014/main" id="{C6CB3457-BEE4-B849-7144-A226694E7E39}"/>
                </a:ext>
              </a:extLst>
            </p:cNvPr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7792;p57">
            <a:extLst>
              <a:ext uri="{FF2B5EF4-FFF2-40B4-BE49-F238E27FC236}">
                <a16:creationId xmlns:a16="http://schemas.microsoft.com/office/drawing/2014/main" id="{D7C43B3B-EF7D-098E-8F1F-0BDDBABB138F}"/>
              </a:ext>
            </a:extLst>
          </p:cNvPr>
          <p:cNvGrpSpPr/>
          <p:nvPr/>
        </p:nvGrpSpPr>
        <p:grpSpPr>
          <a:xfrm>
            <a:off x="516048" y="2570322"/>
            <a:ext cx="354341" cy="353394"/>
            <a:chOff x="-46779100" y="3938500"/>
            <a:chExt cx="299325" cy="298525"/>
          </a:xfrm>
          <a:solidFill>
            <a:srgbClr val="05213B"/>
          </a:solidFill>
        </p:grpSpPr>
        <p:sp>
          <p:nvSpPr>
            <p:cNvPr id="46" name="Google Shape;7793;p57">
              <a:extLst>
                <a:ext uri="{FF2B5EF4-FFF2-40B4-BE49-F238E27FC236}">
                  <a16:creationId xmlns:a16="http://schemas.microsoft.com/office/drawing/2014/main" id="{61B0AB7C-52FC-8FAC-0DB6-D714D76F5121}"/>
                </a:ext>
              </a:extLst>
            </p:cNvPr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794;p57">
              <a:extLst>
                <a:ext uri="{FF2B5EF4-FFF2-40B4-BE49-F238E27FC236}">
                  <a16:creationId xmlns:a16="http://schemas.microsoft.com/office/drawing/2014/main" id="{E37F7F16-94DB-58E7-1DD3-A0CD03837C52}"/>
                </a:ext>
              </a:extLst>
            </p:cNvPr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62285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>
          <a:extLst>
            <a:ext uri="{FF2B5EF4-FFF2-40B4-BE49-F238E27FC236}">
              <a16:creationId xmlns:a16="http://schemas.microsoft.com/office/drawing/2014/main" id="{1E2A67A2-DC5E-D0B2-4F40-F07B370DD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>
            <a:extLst>
              <a:ext uri="{FF2B5EF4-FFF2-40B4-BE49-F238E27FC236}">
                <a16:creationId xmlns:a16="http://schemas.microsoft.com/office/drawing/2014/main" id="{6735ADDE-BAC4-1D54-8A41-FACBDAFE4950}"/>
              </a:ext>
            </a:extLst>
          </p:cNvPr>
          <p:cNvSpPr/>
          <p:nvPr/>
        </p:nvSpPr>
        <p:spPr>
          <a:xfrm>
            <a:off x="1014000" y="326843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28">
            <a:extLst>
              <a:ext uri="{FF2B5EF4-FFF2-40B4-BE49-F238E27FC236}">
                <a16:creationId xmlns:a16="http://schemas.microsoft.com/office/drawing/2014/main" id="{87699957-56FE-1D48-FA2F-1003CA2DB30E}"/>
              </a:ext>
            </a:extLst>
          </p:cNvPr>
          <p:cNvSpPr/>
          <p:nvPr/>
        </p:nvSpPr>
        <p:spPr>
          <a:xfrm>
            <a:off x="1014000" y="256708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28">
            <a:extLst>
              <a:ext uri="{FF2B5EF4-FFF2-40B4-BE49-F238E27FC236}">
                <a16:creationId xmlns:a16="http://schemas.microsoft.com/office/drawing/2014/main" id="{02C4AF26-26A4-F96B-5D62-F6C9781A2E52}"/>
              </a:ext>
            </a:extLst>
          </p:cNvPr>
          <p:cNvSpPr/>
          <p:nvPr/>
        </p:nvSpPr>
        <p:spPr>
          <a:xfrm>
            <a:off x="1014000" y="186573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>
            <a:extLst>
              <a:ext uri="{FF2B5EF4-FFF2-40B4-BE49-F238E27FC236}">
                <a16:creationId xmlns:a16="http://schemas.microsoft.com/office/drawing/2014/main" id="{71871E98-CE94-FC53-16BA-7FD9B5B704CF}"/>
              </a:ext>
            </a:extLst>
          </p:cNvPr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RICEBOX</a:t>
            </a:r>
            <a:endParaRPr dirty="0"/>
          </a:p>
        </p:txBody>
      </p:sp>
      <p:sp>
        <p:nvSpPr>
          <p:cNvPr id="404" name="Google Shape;404;p28">
            <a:extLst>
              <a:ext uri="{FF2B5EF4-FFF2-40B4-BE49-F238E27FC236}">
                <a16:creationId xmlns:a16="http://schemas.microsoft.com/office/drawing/2014/main" id="{72002C57-85C1-ABA9-7F0A-E4BD7A779C0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35706" y="205144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Scalable Hardware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5" name="Google Shape;405;p28">
            <a:extLst>
              <a:ext uri="{FF2B5EF4-FFF2-40B4-BE49-F238E27FC236}">
                <a16:creationId xmlns:a16="http://schemas.microsoft.com/office/drawing/2014/main" id="{09EAEF80-3A33-1714-A92D-D2651861CEB8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1235706" y="345413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Highly compatible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6" name="Google Shape;406;p28">
            <a:extLst>
              <a:ext uri="{FF2B5EF4-FFF2-40B4-BE49-F238E27FC236}">
                <a16:creationId xmlns:a16="http://schemas.microsoft.com/office/drawing/2014/main" id="{A548265D-7A81-B54A-A3D7-CE4D1E198B88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1235706" y="275278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Easy game porting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407" name="Google Shape;407;p28">
            <a:extLst>
              <a:ext uri="{FF2B5EF4-FFF2-40B4-BE49-F238E27FC236}">
                <a16:creationId xmlns:a16="http://schemas.microsoft.com/office/drawing/2014/main" id="{40EC8E18-7993-5465-CACC-42B7991F8F5F}"/>
              </a:ext>
            </a:extLst>
          </p:cNvPr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>
            <a:extLst>
              <a:ext uri="{FF2B5EF4-FFF2-40B4-BE49-F238E27FC236}">
                <a16:creationId xmlns:a16="http://schemas.microsoft.com/office/drawing/2014/main" id="{9C496A4A-7C27-0887-4AAB-EF4A282BA292}"/>
              </a:ext>
            </a:extLst>
          </p:cNvPr>
          <p:cNvSpPr/>
          <p:nvPr/>
        </p:nvSpPr>
        <p:spPr>
          <a:xfrm>
            <a:off x="497700" y="1844282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8">
            <a:extLst>
              <a:ext uri="{FF2B5EF4-FFF2-40B4-BE49-F238E27FC236}">
                <a16:creationId xmlns:a16="http://schemas.microsoft.com/office/drawing/2014/main" id="{531A2C4A-5FA4-FA99-AD46-DAF69A943CD9}"/>
              </a:ext>
            </a:extLst>
          </p:cNvPr>
          <p:cNvSpPr/>
          <p:nvPr/>
        </p:nvSpPr>
        <p:spPr>
          <a:xfrm>
            <a:off x="497700" y="2545632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1" name="Google Shape;411;p28">
            <a:extLst>
              <a:ext uri="{FF2B5EF4-FFF2-40B4-BE49-F238E27FC236}">
                <a16:creationId xmlns:a16="http://schemas.microsoft.com/office/drawing/2014/main" id="{E0AB6CE5-77C9-E255-4C6E-22432C834419}"/>
              </a:ext>
            </a:extLst>
          </p:cNvPr>
          <p:cNvSpPr/>
          <p:nvPr/>
        </p:nvSpPr>
        <p:spPr>
          <a:xfrm>
            <a:off x="497700" y="3246982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FFA553C-D4E5-34B1-4D59-02F9BB33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98588"/>
            <a:ext cx="2729510" cy="2589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20" name="Google Shape;7792;p57">
            <a:extLst>
              <a:ext uri="{FF2B5EF4-FFF2-40B4-BE49-F238E27FC236}">
                <a16:creationId xmlns:a16="http://schemas.microsoft.com/office/drawing/2014/main" id="{9F9B4D52-8A5A-EDE3-33D0-939CE084A68E}"/>
              </a:ext>
            </a:extLst>
          </p:cNvPr>
          <p:cNvGrpSpPr/>
          <p:nvPr/>
        </p:nvGrpSpPr>
        <p:grpSpPr>
          <a:xfrm>
            <a:off x="502606" y="2562042"/>
            <a:ext cx="354341" cy="353394"/>
            <a:chOff x="-46779100" y="3938500"/>
            <a:chExt cx="299325" cy="298525"/>
          </a:xfrm>
          <a:solidFill>
            <a:srgbClr val="05213B"/>
          </a:solidFill>
        </p:grpSpPr>
        <p:sp>
          <p:nvSpPr>
            <p:cNvPr id="21" name="Google Shape;7793;p57">
              <a:extLst>
                <a:ext uri="{FF2B5EF4-FFF2-40B4-BE49-F238E27FC236}">
                  <a16:creationId xmlns:a16="http://schemas.microsoft.com/office/drawing/2014/main" id="{1F127DBE-E23C-EB71-CBFA-5557886B6AC7}"/>
                </a:ext>
              </a:extLst>
            </p:cNvPr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94;p57">
              <a:extLst>
                <a:ext uri="{FF2B5EF4-FFF2-40B4-BE49-F238E27FC236}">
                  <a16:creationId xmlns:a16="http://schemas.microsoft.com/office/drawing/2014/main" id="{9B067F07-5B24-1D13-43F6-619555B81406}"/>
                </a:ext>
              </a:extLst>
            </p:cNvPr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8007;p57">
            <a:extLst>
              <a:ext uri="{FF2B5EF4-FFF2-40B4-BE49-F238E27FC236}">
                <a16:creationId xmlns:a16="http://schemas.microsoft.com/office/drawing/2014/main" id="{B0432821-105C-592B-8162-9E9864CB8CD0}"/>
              </a:ext>
            </a:extLst>
          </p:cNvPr>
          <p:cNvGrpSpPr/>
          <p:nvPr/>
        </p:nvGrpSpPr>
        <p:grpSpPr>
          <a:xfrm>
            <a:off x="549527" y="1885038"/>
            <a:ext cx="320245" cy="335096"/>
            <a:chOff x="-44512325" y="3176075"/>
            <a:chExt cx="300900" cy="300900"/>
          </a:xfrm>
          <a:solidFill>
            <a:srgbClr val="05213B"/>
          </a:solidFill>
        </p:grpSpPr>
        <p:sp>
          <p:nvSpPr>
            <p:cNvPr id="24" name="Google Shape;8008;p57">
              <a:extLst>
                <a:ext uri="{FF2B5EF4-FFF2-40B4-BE49-F238E27FC236}">
                  <a16:creationId xmlns:a16="http://schemas.microsoft.com/office/drawing/2014/main" id="{BCDE44DE-DB3B-E6BA-2A51-13BAD3301384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09;p57">
              <a:extLst>
                <a:ext uri="{FF2B5EF4-FFF2-40B4-BE49-F238E27FC236}">
                  <a16:creationId xmlns:a16="http://schemas.microsoft.com/office/drawing/2014/main" id="{4F64F487-99BA-6C7C-67A5-06555C9D5881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010;p57">
              <a:extLst>
                <a:ext uri="{FF2B5EF4-FFF2-40B4-BE49-F238E27FC236}">
                  <a16:creationId xmlns:a16="http://schemas.microsoft.com/office/drawing/2014/main" id="{896C9DDE-4B1C-EC03-0E81-978D1E89A4E3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" name="Google Shape;7859;p57">
            <a:extLst>
              <a:ext uri="{FF2B5EF4-FFF2-40B4-BE49-F238E27FC236}">
                <a16:creationId xmlns:a16="http://schemas.microsoft.com/office/drawing/2014/main" id="{2771F622-BE11-D9D8-F3FD-6C69E44B6051}"/>
              </a:ext>
            </a:extLst>
          </p:cNvPr>
          <p:cNvGrpSpPr/>
          <p:nvPr/>
        </p:nvGrpSpPr>
        <p:grpSpPr>
          <a:xfrm>
            <a:off x="566875" y="3322379"/>
            <a:ext cx="300706" cy="299306"/>
            <a:chOff x="-49764975" y="3183375"/>
            <a:chExt cx="299300" cy="299125"/>
          </a:xfrm>
          <a:solidFill>
            <a:srgbClr val="051F35"/>
          </a:solidFill>
        </p:grpSpPr>
        <p:sp>
          <p:nvSpPr>
            <p:cNvPr id="30" name="Google Shape;7860;p57">
              <a:extLst>
                <a:ext uri="{FF2B5EF4-FFF2-40B4-BE49-F238E27FC236}">
                  <a16:creationId xmlns:a16="http://schemas.microsoft.com/office/drawing/2014/main" id="{7A5794B2-6C25-0591-B5FE-66395AC2ECA8}"/>
                </a:ext>
              </a:extLst>
            </p:cNvPr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61;p57">
              <a:extLst>
                <a:ext uri="{FF2B5EF4-FFF2-40B4-BE49-F238E27FC236}">
                  <a16:creationId xmlns:a16="http://schemas.microsoft.com/office/drawing/2014/main" id="{702A9BC8-07B4-2644-6F7A-3045C6E3C89A}"/>
                </a:ext>
              </a:extLst>
            </p:cNvPr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62;p57">
              <a:extLst>
                <a:ext uri="{FF2B5EF4-FFF2-40B4-BE49-F238E27FC236}">
                  <a16:creationId xmlns:a16="http://schemas.microsoft.com/office/drawing/2014/main" id="{400A367C-CD0D-F328-E3D1-243B85DB4CB5}"/>
                </a:ext>
              </a:extLst>
            </p:cNvPr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7863;p57">
              <a:extLst>
                <a:ext uri="{FF2B5EF4-FFF2-40B4-BE49-F238E27FC236}">
                  <a16:creationId xmlns:a16="http://schemas.microsoft.com/office/drawing/2014/main" id="{BCF52BED-0BD6-705F-0E9D-2480BBAA2157}"/>
                </a:ext>
              </a:extLst>
            </p:cNvPr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64;p57">
              <a:extLst>
                <a:ext uri="{FF2B5EF4-FFF2-40B4-BE49-F238E27FC236}">
                  <a16:creationId xmlns:a16="http://schemas.microsoft.com/office/drawing/2014/main" id="{9D11C37C-12A2-66D0-B065-507C02ABCF03}"/>
                </a:ext>
              </a:extLst>
            </p:cNvPr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65;p57">
              <a:extLst>
                <a:ext uri="{FF2B5EF4-FFF2-40B4-BE49-F238E27FC236}">
                  <a16:creationId xmlns:a16="http://schemas.microsoft.com/office/drawing/2014/main" id="{6231F5BA-0196-ACDF-AAEC-23500C80C9F0}"/>
                </a:ext>
              </a:extLst>
            </p:cNvPr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66;p57">
              <a:extLst>
                <a:ext uri="{FF2B5EF4-FFF2-40B4-BE49-F238E27FC236}">
                  <a16:creationId xmlns:a16="http://schemas.microsoft.com/office/drawing/2014/main" id="{E7C07FEA-EAFF-E791-0FCE-B0C5272787CE}"/>
                </a:ext>
              </a:extLst>
            </p:cNvPr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67;p57">
              <a:extLst>
                <a:ext uri="{FF2B5EF4-FFF2-40B4-BE49-F238E27FC236}">
                  <a16:creationId xmlns:a16="http://schemas.microsoft.com/office/drawing/2014/main" id="{84261C2F-1D70-C89A-0DF2-D58DEDCCFA4D}"/>
                </a:ext>
              </a:extLst>
            </p:cNvPr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68;p57">
              <a:extLst>
                <a:ext uri="{FF2B5EF4-FFF2-40B4-BE49-F238E27FC236}">
                  <a16:creationId xmlns:a16="http://schemas.microsoft.com/office/drawing/2014/main" id="{0AAE7DF8-9750-579A-EA39-69EE660A7232}"/>
                </a:ext>
              </a:extLst>
            </p:cNvPr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82060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3"/>
          </a:solidFill>
          <a:ln w="26625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7"/>
          <p:cNvSpPr txBox="1">
            <a:spLocks noGrp="1"/>
          </p:cNvSpPr>
          <p:nvPr>
            <p:ph type="subTitle" idx="1"/>
          </p:nvPr>
        </p:nvSpPr>
        <p:spPr>
          <a:xfrm>
            <a:off x="2385819" y="1594525"/>
            <a:ext cx="4372361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 dirty="0">
                <a:latin typeface="Tourney SemiBold" pitchFamily="2" charset="0"/>
              </a:rPr>
              <a:t>DEMO</a:t>
            </a:r>
            <a:endParaRPr sz="11500" b="1" dirty="0">
              <a:latin typeface="Tourney SemiBold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B215"/>
      </a:accent1>
      <a:accent2>
        <a:srgbClr val="FFB215"/>
      </a:accent2>
      <a:accent3>
        <a:srgbClr val="FFB215"/>
      </a:accent3>
      <a:accent4>
        <a:srgbClr val="FFB215"/>
      </a:accent4>
      <a:accent5>
        <a:srgbClr val="FFB215"/>
      </a:accent5>
      <a:accent6>
        <a:srgbClr val="FFB215"/>
      </a:accent6>
      <a:hlink>
        <a:srgbClr val="FFB21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281</Words>
  <Application>Microsoft Office PowerPoint</Application>
  <PresentationFormat>On-screen Show (16:9)</PresentationFormat>
  <Paragraphs>91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Roboto Light</vt:lpstr>
      <vt:lpstr>Calibri</vt:lpstr>
      <vt:lpstr>Didact Gothic</vt:lpstr>
      <vt:lpstr>Roboto Mono Thin</vt:lpstr>
      <vt:lpstr>Proxima Nova Semibold</vt:lpstr>
      <vt:lpstr>Proxima Nova</vt:lpstr>
      <vt:lpstr>Tourney SemiBold</vt:lpstr>
      <vt:lpstr>Roboto Thin</vt:lpstr>
      <vt:lpstr>Roboto Black</vt:lpstr>
      <vt:lpstr>Press Start 2P</vt:lpstr>
      <vt:lpstr>Arial</vt:lpstr>
      <vt:lpstr>WEB PROPOSAL</vt:lpstr>
      <vt:lpstr>Slidesgo Final Pages</vt:lpstr>
      <vt:lpstr>RICEBOX</vt:lpstr>
      <vt:lpstr>TABLE OF CONTENTS</vt:lpstr>
      <vt:lpstr>ABOUT THE PROJECT</vt:lpstr>
      <vt:lpstr>COMPETITORS</vt:lpstr>
      <vt:lpstr>XBOX</vt:lpstr>
      <vt:lpstr>PLAYSTATION</vt:lpstr>
      <vt:lpstr>NINTENDO</vt:lpstr>
      <vt:lpstr>RICEBOX</vt:lpstr>
      <vt:lpstr>PowerPoint Presentation</vt:lpstr>
      <vt:lpstr>FUTURE PLANS</vt:lpstr>
      <vt:lpstr>TECHNOLOGIES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Павел П. Шаламанов</cp:lastModifiedBy>
  <cp:revision>6</cp:revision>
  <dcterms:modified xsi:type="dcterms:W3CDTF">2025-04-24T06:34:39Z</dcterms:modified>
</cp:coreProperties>
</file>